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40" r:id="rId3"/>
    <p:sldId id="303" r:id="rId4"/>
    <p:sldId id="305" r:id="rId5"/>
    <p:sldId id="326" r:id="rId6"/>
    <p:sldId id="327" r:id="rId7"/>
    <p:sldId id="328" r:id="rId8"/>
    <p:sldId id="304" r:id="rId9"/>
    <p:sldId id="306" r:id="rId10"/>
    <p:sldId id="319" r:id="rId11"/>
    <p:sldId id="318" r:id="rId12"/>
    <p:sldId id="307" r:id="rId13"/>
    <p:sldId id="322" r:id="rId14"/>
    <p:sldId id="330" r:id="rId15"/>
    <p:sldId id="331" r:id="rId16"/>
    <p:sldId id="332" r:id="rId17"/>
    <p:sldId id="333" r:id="rId18"/>
    <p:sldId id="334" r:id="rId19"/>
    <p:sldId id="335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338" r:id="rId46"/>
    <p:sldId id="339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7" r:id="rId63"/>
    <p:sldId id="298" r:id="rId64"/>
    <p:sldId id="299" r:id="rId65"/>
    <p:sldId id="311" r:id="rId66"/>
    <p:sldId id="336" r:id="rId67"/>
    <p:sldId id="341" r:id="rId68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9T08:34:40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330 87 2096,'-36'-62'622,"35"62"-616,1 0 0,0-1 0,0 1 0,-1 0 1,1-1-1,0 1 0,0 0 0,0-1 0,-1 1 0,1 0 0,0-1 0,0 1 0,0-1 1,0 1-1,0 0 0,0-1 0,0 1 0,0 0 0,0-1 0,0 1 0,0-1 1,0 1-1,0 0 0,0-1 0,0 1 0,0 0 0,0-1 0,1 1 0,-1-1 1,0 1-1,0 0 0,0-1 0,1 1 0,-1 0 0,0 0 0,0-1 0,1 1 1,-1-1-1,14-9 5342,-17 9-4685,2 9-536,1 3-57,2 11 86,-2-1-1,0 1 1,-1-1 0,-1 1 0,-10 39-1,-1-14 468,-32 72-1,12-35-130,-12 30 51,37-91-455,6-14-53,-1 0 0,-1 0 1,0 0-1,0 0 0,-8 11 1,5-11 17,1 1 1,0 1 0,-7 17-1,13-27-73,-1 0-1,1 1 0,-1-1 0,0 0 0,1 0 0,-1 0 0,0 0 0,0 0 0,0 0 0,0 0 0,0 0 0,0 0 0,0 0 1,0 0-1,0-1 0,0 1 0,0 0 0,-1-1 0,1 1 0,0-1 0,0 1 0,-1-1 0,1 0 0,0 1 0,-1-1 0,1 0 1,0 0-1,-1 0 0,1 0 0,0 0 0,-1 0 0,1-1 0,0 1 0,-1 0 0,1-1 0,0 1 0,0-1 0,-1 1 0,1-1 1,0 1-1,0-1 0,0 0 0,0 0 0,0 0 0,0 0 0,0 1 0,-1-3 0,-9-8-1271,-11 2 513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9T06:20:2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82 1848,'22'-31'1418,"-21"31"-1383,-1 0-1,0 0 1,0 0 0,0 0 0,0 0-1,0-1 1,1 1 0,-1 0 0,0 0-1,0 0 1,0 0 0,0 0 0,0-1-1,0 1 1,0 0 0,0 0-1,0 0 1,0 0 0,1 0 0,-1-1-1,0 1 1,0 0 0,0 0 0,0 0-1,0-1 1,0 1 0,0 0 0,0 0-1,0 0 1,-1 0 0,1-1-1,0 1 1,0 0 0,0 0 0,0 0-1,0 0 1,0 0 0,0-1 0,0 1-1,0 0 1,0 0 0,-1 0 0,1 0-1,0 0 1,0-1 0,0 1-1,0 0 1,0 0 0,-1 0 0,1 0-1,-6-5 5167,0-1-4094,6 6-1055,0 0 0,0-1 0,0 1 0,0 0-1,0 0 1,0-1 0,0 1 0,0 0 0,0-1 0,0 1 0,0 0-1,-1-1 1,1 1 0,0 0 0,0 0 0,0-1 0,0 1 0,-1 0-1,1 0 1,0-1 0,0 1 0,-1 0 0,1 0 0,0 0 0,0 0-1,-1-1 1,1 1-50,-1 0-1,1 0 1,0 0-1,0-1 0,-1 1 1,1 0-1,0 0 1,0 0-1,-1-1 1,1 1-1,0 0 1,0 0-1,0-1 0,-1 1 1,1 0-1,0-1 1,0 1-1,0 0 1,0-1-1,0 1 0,0 0 1,0 0-1,0-1 1,0 1-1,-1 0 1,2-1-1,-1 1-26,-3-8 133,3 8-31,3-1-21,-3 1-55,1 0 0,-1 0 0,1 0 0,-1 0 0,1 0 0,-1 0-1,1-1 1,-1 1 0,1 0 0,-1 0 0,1 0 0,-1-1 0,1 1 0,-1 0-1,1-1 1,-1 1 0,0 0 0,1-1 0,-1 1 0,0 0 0,1-1 0,-1 1 0,0-1-1,1 1 1,-1-1 0,0 0 0,0 1-7,0 0-1,0 0 1,0 0-1,0 0 1,0 0-1,0 0 1,1 0-1,-1-1 1,0 1-1,0 0 1,0 0-1,0 0 1,0 0 0,0 0-1,0 0 1,0 0-1,0 0 1,0 0-1,0 0 1,0 0-1,0 0 1,0-1-1,1 1 1,-1 0-1,0 0 1,0 0-1,0 0 1,0 0-1,0 0 1,0 0 0,0 0-1,0 0 1,0 0-1,1 0 1,-1 0-1,0 0 1,0 0-1,0 0 1,0 0-1,0 0 1,0 0-1,0 0 1,0 0-1,0 0 1,1 0-1,-1 0 1,0 0-1,0 1 1,0-1 0,0 0-1,0 0 1,0 0-1,0 0 1,0 0-1,8 5 531,-3-3-4330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9T06:20:2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61 368,'0'-9'5794,"0"-4"-4124,0 7-1620,0 3 251,0 0-1,0-1 1,0 1 0,0 0 0,0 0 0,-1 0-1,0 0 1,-1-5 0,2 8-300,0 0 0,0 0 0,0 0 0,0 0-1,0 0 1,0 1 0,0-1 0,0 0 0,0 0 0,0 0 0,0 0 0,0 0 0,0 0-1,0 0 1,0 0 0,0 0 0,0 0 0,-1 0 0,1 0 0,0 0 0,0 0 0,0 0 0,0 0-1,0 0 1,0 0 0,0 0 0,0 0 0,0 0 0,0 0 0,0 0 0,0 0 0,0 0-1,0 0 1,0 0 0,0 0 0,0 0 0,0 0 0,0 0 0,0 0 0,0 0 0,0 0 0,0 0-1,0 0 1,0 0 0,-1 0 0,1 0 0,0 0 0,0 0 0,0 0 0,0 0 0,0 0 0,0 0-1,0 0 1,0 0 0,0 0 0,0 0 0,0 0 0,0 0 0,0 0 0,-1 7 129,1 16 171,-1-14-223,-2 28 72,1-29-131,1 1 0,1-1 0,0 1 1,0 0-1,1 9 0,1 3-50,0 25-1,-1-2-6,-1-38 41,0 0 0,0 0 0,-1 0 0,0 0 0,0 0 0,-2 8 0,3-12 0,-1 0 1,1 1-1,0-1 0,0 1 0,0-1 1,1 0-1,-1 1 0,0-1 0,1 0 1,0 1-1,-1-1 0,1 0 0,1 3 1,0-2-2,-1-1 1,0 1 0,-1-1-1,1 1 1,0 0 0,-1-1-1,1 1 1,-1 0-1,0 5 1,-1 1-1,1 0 1,0 0-1,1 0 0,0 0 0,0 0 1,1 0-1,0 0 0,3 9 0,7 31 67,-11-38-53,-1-1 0,0 1-1,-3 18 1,2-21-17,0 0 1,0 0-1,1 0 0,0 0 1,0 0-1,1 0 0,2 8 1,5-2 12,-7-13-9,0 0 0,-1 0 0,1 0 0,0 0 1,-1 0-1,1 0 0,-1 0 0,1 0 0,-1 0 0,0 0 0,1 0 1,-1 0-1,0 2 0,3 10 51,-3-12-50,1 0 1,-1-1-1,0 1 1,1 0-1,-1 0 1,0 0-1,0 0 1,0 0-1,0 0 0,0 0 1,0 0-1,0 0 1,0 0-1,0 0 1,-1 0-1,1 0 1,0 0-1,0 0 0,-1 0 1,1 0-1,-1 0 1,1-1-1,-1 1 1,1 0-1,-1 0 1,0 0-1,0 0 1,0 0-6,0-1 1,1 1-1,-1-1 1,1 1 0,-1-1-1,1 1 1,-1 0 0,1-1-1,-1 1 1,1 0 0,0-1-1,-1 1 1,1 0 0,0-1-1,0 1 1,-1 0 0,1 0-1,0-1 1,0 1 0,0 0-1,0 0 1,0-1 0,0 1-1,0 0 1,0 0 0,0-1-1,0 1 1,0 0 0,2 2 2670,-2-8-4025,1-7-1160,2-12 984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9T06:20:2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63 116 792,'-33'-22'552,"32"21"-443,1 1-1,-1-1 0,1 0 0,-1 1 0,1-1 1,-1 0-1,1 1 0,-1-1 0,1 0 1,0 1-1,-1-1 0,1 0 0,0 0 0,0 0 1,-1 1-1,1-1 0,0 0 0,0 0 1,0 0-1,0 1 0,0-1 0,0 0 0,0 0 1,1 0-1,-1-1 0,1-1 1132,-25 2 6606,35-1-7243,18-1-768,15 2 226,-31 1-38,1-1-1,24-3 1,57-20 118,-57 18-97,50-1 0,-63 5 22,0-2-22,-25 4-10,0-15 566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9T06:20:3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55 113 2953,'-30'-48'878,"26"38"-637,5 7-175,-1 2-66,0 1 0,0 0 0,0 0-1,0 0 1,0 0 0,0 0 0,0-1 0,1 1-1,-1 0 1,0 0 0,0 0 0,0 0 0,0 0-1,0-1 1,0 1 0,0 0 0,0 0 0,0 0-1,-1 0 1,1 0 0,0-1 0,0 1 0,0 0-1,0 0 1,0 0 0,0 0 0,0 0 0,0-1-1,0 1 1,0 0 0,0 0 0,-1 0 0,1 0-1,0 0 1,0 0 0,0 0 0,0 0 0,0 0-1,0-1 1,-1 1 0,1 0 0,0 0 0,0 0-1,0 0 1,0 0 0,-1 0 0,1-1 340,-1 0 1,1 0-1,0 0 0,-1 0 1,1 1-1,0-1 1,0 0-1,-1 0 0,1 0 1,0-1-1,0 1 1,0 0-1,0 0 0,0 0 1,1 0-1,-1-1 0,1 1-168,-1-1-1,0 1 1,0 0-1,0 0 0,0 0 1,0 0-1,0 0 0,0 0 1,0 0-1,0 0 1,0 0-1,0 0 0,-1 0 1,1 0-1,0 0 0,-1 0 1,0-1-1,0-2-130,0 0-307,0 10 78,-1 90 49,0-79 120,2-12 27,-1 0 0,1 0 0,0 0-1,0 0 1,2 8 0,1 1 34,0-7-22,-2 0 0,1 1 1,-1-1-1,0 1 0,-1 0 1,0 7-1,2 17 34,0-7 4,-2-23-52,0 0 0,0 0 0,-1 0-1,1 0 1,-1-1 0,0 1 0,1 0 0,-1 0 0,0 0-1,-1 1 1,0-1 2,1 1 0,0-1 0,0 0 0,0 0 0,0 1 0,-1 4 0,2-3 7,-1 1-1,1 0 1,0 0 0,0 0-1,1 0 1,0 0 0,1 5-1,-2-8-12,0 0 0,0-1 0,1 1 0,-1 0-1,-1 0 1,1 0 0,0 0 0,0 0-1,-1 0 1,1 0 0,-1-1 0,1 1 0,-2 3-1,0-3 0,1 1 0,0 0 0,1-1 0,-1 1 0,0 0 0,1 0 0,0-1 0,-1 4 0,2-2-1,0 0 1,0 0 0,0-1-1,0 1 1,3 5 0,-3-6 0,0-1 0,1 1 0,-1 0 0,-1 0 1,1 0-1,0 0 0,-1-1 0,1 6 0,-3 1 6,1-8-6,1 0 1,0 0-1,-1 0 0,1 0 0,0 0 0,0 0 0,0 0 1,0 0-1,0 0 0,0 0 0,0 0 0,0 0 0,0 0 1,0 1-1,1-1 0,-1 1 0,10 25 60,-10-25-53,1 0-1,-1 0 1,0-1-1,1 1 1,-1 0-1,0 0 1,0-1-1,0 1 1,0 0 0,-1 0-1,1-1 1,0 1-1,-2 3 1,-4 2 40,-4 6 23,10-13-68,0 0-1,-1 1 1,1-1-1,0 0 0,0 1 1,-1-1-1,1 0 0,0 1 1,0-1-1,0 0 1,0 1-1,-1-1 0,1 0 1,0 1-1,0-1 0,0 0 1,0 1-1,0-1 1,0 0-1,0 1 0,0-1 1,0 1-1,0-1 0,0 0 1,1 1-1,2 2 3,0 1-1,0-1 1,0 1-1,0 0 1,-1-1-1,1 1 1,-1 0-1,0 0 1,2 6 0,-4-10-4,0 0 0,0 1 1,0-1-1,0 0 1,0 1-1,0-1 1,0 0-1,0 1 1,0-1-1,0 0 1,0 1-1,0-1 1,-1 0-1,1 0 1,0 1-1,0-1 0,0 0 1,0 1-1,-1-1 1,1 0-1,0 0 1,0 1-1,-1-1 1,1 0-1,0 0 1,0 1-1,-1-1 1,1 0-1,0 0 1,-1 0-1,1 0 0,0 0 1,-1 1-1,1-1 1,0 0-1,-1 0 1,1 0-1,0 0 1,-1 0-1,0 0 4,1 0 0,0 0 0,-1 0-1,1 0 1,0 0 0,0 0 0,-1 0-1,1 0 1,0 0 0,-1 0 0,1 0 0,0 1-1,-1-1 1,1 0 0,0 0 0,0 0-1,-1 0 1,1 1 0,0-1 0,0 0 0,-1 0-1,1 1 1,0-1 0,0 0 0,0 0-1,-1 1 1,1-1 0,0 0 0,0 1 0,0-1-1,0 0 1,0 1 0,0-1 0,0 0-1,0 1 1,-1-1 0,1 0 0,0 1 0,0-1-1,1 0 1,-1 1 0,0-1 0,0 0-1,0 0 1,0 1 0,0-1 0,0 1 0,-4 0-63,4 2-343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9T08:34:41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80 119 3153,'-48'41'1155,"46"-39"-1103,1-1-1,-1 0 1,0 0 0,1-1 0,-1 1 0,0 0 0,0 0 0,0-1 0,0 1 0,1-1 0,-1 0 0,-3 1 0,0-4 809,10-4 2036,98-69-942,-98 71-1944,0 1 1,1 0 0,0 0 0,-1 1 0,1 0-1,1 0 1,9-4 0,4 0-66,28-15-332,3 0-3512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9T08:34:41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12 173 4241,'-12'0'2024,"39"-4"-799,-10-7-297,17-8-368,13-4-208,1-5-256,1 3-32,-11 6-48,4-2 0,-6 10-952,0 0 704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9T08:34:42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 86 2304,'44'-67'743,"-44"67"-736,0 0 0,0 0 0,0-1 0,1 1 0,-1 0-1,0 0 1,0 0 0,0-1 0,0 1 0,1 0 0,-1 0-1,0-1 1,0 1 0,0 0 0,0 0 0,0-1 0,0 1-1,0 0 1,0 0 0,0-1 0,0 1 0,0 0 0,0 0-1,0-1 1,0 1 0,0 0 0,0 0 0,0-1 0,0 1-1,0 0 1,0-1 0,0 1 0,0 0 0,0 0 0,-1 0-1,1-1 1,0 1 0,0 0 0,0 0 0,0-1 0,-1 1 0,1 0-1,-23-8 7257,23 11-6925,0 11-312,-1 0 0,0 0 0,-1 0 0,-1 0 0,0 0 0,-7 20 0,5-20-8,-7 22 58,-31 62-1,17-44-15,18-35-140,-1 0 0,0-1 1,-2 0-1,0 0 0,-1-1 0,-23 24 0,35-41-24,-1 1-1,0-1 0,1 0 0,-1 0 1,1 1-1,-1-1 0,0 0 0,1 0 1,-1 0-1,0 0 0,1 0 0,-1 0 1,0 0-1,1 0 0,-1 0 0,0 0 1,1 0-1,-1 0 0,0 0 0,1 0 1,-1-1-1,0 1 0,1 0 0,-1 0 1,1-1-1,-1 1 0,1 0 0,-1-1 1,1 1-1,-1-1 0,1 1 0,-1-1 1,1 1-1,-1-1 0,1 1 0,0-1 1,-1 1-1,1-1 0,0 0 0,-1 1 1,1-1-1,0 1 0,0-1 0,0 0 1,-1 0-1,2-2-57,-1 1 0,0-1 0,1 1-1,-1-1 1,1 1 0,1-4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9T08:34:42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6 7346,'2'-1'2816,"-8"1"-2128,21 0-432,0 0-168,1 0-48,4 0 40,-4-2 120,6 0 9,9 2-41,3 0-24,7 4-96,-10 1-32,-22-1-184,10 2-281,-9-4-1143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9T08:34:42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1 112 6049,'1'15'2825,"15"-16"-393,10-5-1919,20-7-121,9-4-40,15-4-224,-19 0-72,7-2-16,1 6-8,-46 11-32,29 5-128,-36 6-392,-14 8-337,1 6 489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9T08:34:44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177 259 5657,'-10'-1'457,"25"4"-1127,-12-2 769,0-1 0,1 1 0,-1-1-1,0 0 1,1 0 0,-1 0 0,0 0 0,1-1 0,-1 1 0,0-1 0,1 0 0,-1 0 0,0 0-1,0-1 1,0 1 0,0-1 0,0 1 0,4-4 0,-3 2 155,1-1-1,0 1 1,0 0 0,1 1-1,-1-1 1,7-1 0,40-10 232,-12 3-382,5-7-54,-2-1 1,77-48 0,-98 54-34,-15 9-12,9-5 18,0-1-1,25-21 0,-29 23-8,-10 6-7,0 1 1,0 0-1,0-1 1,0 0-1,0 1 1,-1-1-1,1 0 1,2-3-1,-4 2 98,-6 7 25,-12 10-31,-69 66-9,34-27-44,-2-7 24,41-35-51,5-2-6,1-1-1,0 1 1,1 1-1,0-1 1,-9 16-1,-8 11 9,7-15 16,-2 0 0,0-1 1,-27 21-1,-71 46 97,106-80-126,1 0 21,0 0-1,0 0 1,1 1-1,0 0 1,0 1-1,-11 14 1,-28 55 927,44-72-820,0 0-1,-1 0 1,1 0-1,-1 0 1,-1-1-1,1 0 1,-7 5-1,11-9-120,0-1 0,0 1-1,1 0 1,-1-1 0,0 1-1,0 0 1,1 0 0,-1-1-1,1 1 1,-1 0 0,1 0-1,-1 0 1,1 0 0,-1 1-1,1-1-10,0-1-1,0 0 1,0 1-1,0-1 0,0 0 1,0 1-1,0-1 1,0 0-1,1 1 0,-1-1 1,0 0-1,0 1 1,0-1-1,0 0 1,1 0-1,-1 1 0,0-1 1,0 0-1,0 1 1,1-1-1,-1 0 0,0 0 1,1 0-1,-1 1 1,0-1-1,0 0 1,1 0-1,1 1 3,0 0 0,0-1 1,1 1-1,-1-1 0,0 0 0,0 0 1,0 1-1,0-1 0,1 0 0,2-1 1,2-1 3,1 1 0,-1-1 1,0-1-1,0 0 1,0 0-1,-1 0 0,9-6 1,5-4-26,17-18-1,-23 20-4,64-55-135,83-66-79,-117 99 257,86-47 0,-115 71 86,1 2 1,0 0-1,31-9 1,-42 15-47,0 0 1,0 0-1,0 0 1,1 1-1,-1 0 1,0 0-1,0 0 1,0 1-1,1-1 1,-1 1-1,0 0 1,0 1-1,0-1 1,0 1-1,-1 0 1,10 5-1,-6-2 25,-5-3-68,1 0 0,-2 0 1,1 0-1,0 0 0,0 0 0,-1 0 0,1 1 1,-1 0-1,3 2 0,-1 6 13,-4-9-29,1 0 0,0-1 0,-1 1 0,1 0 0,0-1 0,0 1 0,0-1 0,1 3 0,0-3 0,-1 0 0,0 1-1,0-1 1,0 0 0,-1 1 0,1-1-1,0 1 1,0 0 0,-1-1 0,1 1-1,-1-1 1,0 1 0,1 0 0,-1 0-1,0-1 1,0 1 0,0 0 0,0-1-1,0 1 1,0 0 0,-1-1 0,1 1-1,-1 0 1,1-1 0,-2 4 0,-1 0 15,-1 1 1,1-1-1,-1 0 1,0 0-1,-8 7 1,-8 11 47,3 7 25,13-23-71,1 0-1,-2 0 1,1 0-1,-1-1 1,-7 9 0,5-9-3,1-1 0,-1 0 1,0 0-1,-1-1 0,-11 6 1,7-5 1,6-1-37,-1-1 0,1 0 0,-1-1 0,0 0 0,0 0 0,0 0-1,0-1 1,-8 1 0,10-2-61,0 0-1,0 0 1,1-1 0,-1 0-1,0 0 1,1 0-1,-1 0 1,1-1-1,0 0 1,-1 0 0,1 0-1,-7-5 1,-4-5-239,1 0 0,0-1 0,1 0 0,-16-22 0,10 12 153,14 17 163,0 0 0,1 0 0,0-1 0,0 1-1,0-1 1,1 0 0,0 0 0,1 0 0,-4-14-1,5 19 32,1-1-1,-1 1 0,1-1 1,0 1-1,0-1 0,0 0 0,1 1 1,-1-1-1,0 1 0,1-1 0,0 1 1,0-1-1,0 1 0,0-1 0,0 1 1,0 0-1,0-1 0,1 1 0,-1 0 1,1 0-1,0 0 0,-1 0 0,1 0 1,0 1-1,0-1 0,0 0 0,0 1 1,1 0-1,-1-1 0,0 1 0,4-1 1,41-16 580,-48 18-608,1 0 0,0 0 1,-1 1-1,1-1 0,-1 0 0,1 0 0,0 1 0,0-1 0,-1 0 0,1 0 0,0 1 0,-1-1 0,1 0 0,0 1 0,0-1 0,0 0 0,-1 1 0,1-1 0,0 1 0,0-1 0,0 0 0,0 1 0,0-1 0,0 1 0,-3 14-7,2-10 14,-2 14 32,0 0-1,1 0 1,1 20 0,2-29 2,-1 0 0,1 0 0,1 0-1,0 0 1,5 13 0,0 3 40,13 63 72,-3 0 0,-5 2 0,-3 0 0,-4 0 1,-8 101-1,-1-181 210,2-11-637,-1-9-1436,-8-84-646,2 9 851,-29-127 1270,36 205 746,0 0 0,0 0 0,0 1 0,-1-1 0,0 1 0,0 0 0,-5-7 0,8 11-464,0 1-1,-1 0 1,1-1-1,0 1 1,0 0-1,-1 0 0,1 0 1,0-1-1,0 1 1,-1 0-1,1 0 1,0 0-1,-1 0 1,1 0-1,0-1 0,-1 1 1,1 0-1,0 0 1,-1 0-1,1 0 1,0 0-1,-1 0 0,1 0 1,0 0-1,-1 0 1,1 0-1,0 0 1,-1 1-1,1-1 1,0 0-1,0 0 0,-1 0 1,1 0-1,0 0 1,-1 1-1,1-1 1,0 0-1,0 0 0,-1 0 1,1 1-1,0-1 1,0 0-1,-1 0 1,1 1-1,0-1 1,0 0-1,0 1 0,0-1 1,0 0-1,-1 0 1,1 1-1,0 0 1,-18 31-14,-21 49 0,2-2-9,26-56-141,-1-1 1,-1 0-1,-1-1 1,-1-1-1,-30 32 1,7-14-1016,6 0 458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9T08:34:45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1317 2 5353,'-1'-1'3586,"-2"2"-2292,-9 8-1576,7-5 500,-52 41-56,38-28-58,-1-2-1,-24 14 1,-58 47 172,55-39-253,-227 176-23,203-160 10,-230 177 152,22 20-87,197-165-133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9T08:34:46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81 1784,'-44'-31'926,"34"9"4776,11 20-5373,1-7 3650,-2 8-3952,0 1-1,0-1 1,0 0 0,0 1-1,0-1 1,0 1-1,0-1 1,0 1 0,1-1-1,-1 1 1,0-1-1,0 1 1,1-1 0,-1 1-1,0-1 1,1 1 0,-1-1-1,0 1 1,1-1-1,-1 1 1,1 0 0,-1-1-1,2 0 1,-1 1-2,1-1 0,-1 1 0,0-1 0,1 1 0,-1-1 0,1 1 1,-1 0-1,1 0 0,2 0 0,3 0 170,1 1 1,-1 1 0,12 2-1,15 7 195,-25-7-281,-1-1 1,1-1 0,0 0-1,0 0 1,13 0-1,-7-1 103,-8-1-93,0 0-1,1 1 0,10 2 0,-16-2-107,0-1 0,0 1 1,-1-1-1,1 1 0,-1 0 0,1 0 1,0-1-1,-1 1 0,1 0 1,-1 1-1,0-1 0,1 0 1,-1 0-1,0 1 0,0-1 0,0 0 1,0 1-1,0-1 0,0 1 1,1 1-1,1 10 17,-3-11-25,0 0 0,1 1 0,-1-1 0,1 0 0,0 0 1,-1 0-1,1 0 0,2 2 0,5 9 0,1-2 0,0 1-1,20 19 1,39 26-2,-30-26 6,30 30-237,-3 2 1,-3 3 0,59 81 0,-42-32-175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70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72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57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151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09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398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16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932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5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909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20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67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342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110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10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7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63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07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3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82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0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98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72AC-C706-4972-857F-15681A808E1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378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CFD0E-3991-46E7-B16C-88EA22D122BB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6.xml"/><Relationship Id="rId18" Type="http://schemas.openxmlformats.org/officeDocument/2006/relationships/image" Target="../media/image1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2.png"/><Relationship Id="rId17" Type="http://schemas.openxmlformats.org/officeDocument/2006/relationships/customXml" Target="../ink/ink8.xml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1.png"/><Relationship Id="rId19" Type="http://schemas.openxmlformats.org/officeDocument/2006/relationships/customXml" Target="../ink/ink9.xml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46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image" Target="../media/image1.tmp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tmp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.tmp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customXml" Target="../ink/ink11.xml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customXml" Target="../ink/ink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hujiaxin\Desktop\&#27010;&#29575;&#32479;&#35745;\&#32447;&#19978;&#32771;&#35797;&#25253;&#21517;&#34920;.xlsx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1.tmp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1.tmp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D7D78D3-0458-4E69-B149-8D29DDFF5E3F}"/>
              </a:ext>
            </a:extLst>
          </p:cNvPr>
          <p:cNvSpPr/>
          <p:nvPr/>
        </p:nvSpPr>
        <p:spPr>
          <a:xfrm>
            <a:off x="419099" y="60960"/>
            <a:ext cx="11294236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7200" b="1" dirty="0"/>
              <a:t>                </a:t>
            </a:r>
            <a:r>
              <a:rPr lang="zh-CN" altLang="en-US" sz="3600" b="1" dirty="0">
                <a:solidFill>
                  <a:srgbClr val="FF0000"/>
                </a:solidFill>
              </a:rPr>
              <a:t>期终考试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时间：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2021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年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12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28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日</a:t>
            </a:r>
            <a:r>
              <a:rPr lang="zh-CN" altLang="en-US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晚上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19:00~21:00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地点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：五教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5104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（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周一班全体学生）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地点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：六教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6A016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（周二班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F0502020204030204"/>
                <a:ea typeface="等线" panose="02010600030101010101" pitchFamily="2" charset="-122"/>
              </a:rPr>
              <a:t>学号小于</a:t>
            </a:r>
            <a:r>
              <a:rPr lang="en-US" altLang="zh-CN" sz="3200" b="0" i="0" u="none" strike="noStrike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2019013194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地点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：六教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6A017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（周二班，</a:t>
            </a:r>
            <a:endParaRPr lang="en-US" altLang="zh-CN" sz="3200" b="1" dirty="0">
              <a:solidFill>
                <a:prstClr val="black"/>
              </a:solidFill>
              <a:highlight>
                <a:srgbClr val="FFFF00"/>
              </a:highlight>
              <a:latin typeface="等线" panose="020F0502020204030204"/>
              <a:ea typeface="等线" panose="02010600030101010101" pitchFamily="2" charset="-122"/>
            </a:endParaRPr>
          </a:p>
          <a:p>
            <a:pPr>
              <a:defRPr/>
            </a:pPr>
            <a:r>
              <a:rPr lang="en-US" altLang="zh-CN" sz="3200" b="0" i="0" u="none" strike="noStrike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2019013194</a:t>
            </a:r>
            <a:r>
              <a:rPr lang="en-US" altLang="zh-CN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&lt;</a:t>
            </a:r>
            <a:r>
              <a:rPr lang="zh-CN" alt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学号</a:t>
            </a:r>
            <a:r>
              <a:rPr lang="en-US" altLang="zh-CN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&lt;</a:t>
            </a:r>
            <a:r>
              <a:rPr lang="zh-CN" alt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 </a:t>
            </a:r>
            <a:r>
              <a:rPr lang="en-US" altLang="zh-CN" sz="3200" b="0" i="0" u="none" strike="noStrike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2020010912</a:t>
            </a:r>
            <a:r>
              <a:rPr lang="en-US" altLang="zh-CN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地点</a:t>
            </a:r>
            <a:r>
              <a:rPr lang="en-US" altLang="zh-CN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：六教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6A018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（周二班，</a:t>
            </a:r>
            <a:r>
              <a:rPr lang="en-US" altLang="zh-CN" sz="3200" b="0" i="0" u="none" strike="noStrike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>
              <a:defRPr/>
            </a:pPr>
            <a:r>
              <a:rPr lang="en-US" altLang="zh-CN" sz="3200" b="0" i="0" u="none" strike="noStrike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2020010912</a:t>
            </a:r>
            <a:r>
              <a:rPr lang="en-US" altLang="zh-CN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&lt;</a:t>
            </a:r>
            <a:r>
              <a:rPr lang="zh-CN" alt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学号</a:t>
            </a:r>
            <a:r>
              <a:rPr lang="en-US" altLang="zh-CN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&lt;</a:t>
            </a:r>
            <a:r>
              <a:rPr lang="zh-CN" alt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 </a:t>
            </a:r>
            <a:r>
              <a:rPr lang="en-US" altLang="zh-CN" sz="3200" b="0" i="0" u="none" strike="noStrike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2020013150</a:t>
            </a:r>
            <a:r>
              <a:rPr lang="en-US" altLang="zh-CN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地点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：六教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6A209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（周二班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F0502020204030204"/>
                <a:ea typeface="等线" panose="02010600030101010101" pitchFamily="2" charset="-122"/>
              </a:rPr>
              <a:t>其它学生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线上考试：腾讯会议，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ID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463-567-961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密码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2211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31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1040E38-4126-4E1F-AB6F-B3AB4F626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7" y="101599"/>
            <a:ext cx="8771465" cy="6578599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0120A8D0-808A-418B-BC84-48898B0AC6EA}"/>
              </a:ext>
            </a:extLst>
          </p:cNvPr>
          <p:cNvGrpSpPr/>
          <p:nvPr/>
        </p:nvGrpSpPr>
        <p:grpSpPr>
          <a:xfrm>
            <a:off x="2054374" y="1487942"/>
            <a:ext cx="774360" cy="698760"/>
            <a:chOff x="2054374" y="1487942"/>
            <a:chExt cx="774360" cy="69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墨迹 12">
                  <a:extLst>
                    <a:ext uri="{FF2B5EF4-FFF2-40B4-BE49-F238E27FC236}">
                      <a16:creationId xmlns:a16="http://schemas.microsoft.com/office/drawing/2014/main" id="{A5C65785-7269-4E3B-AD2A-2D7848E022E8}"/>
                    </a:ext>
                  </a:extLst>
                </p14:cNvPr>
                <p14:cNvContentPartPr/>
                <p14:nvPr/>
              </p14:nvContentPartPr>
              <p14:xfrm>
                <a:off x="2299174" y="1606742"/>
                <a:ext cx="119160" cy="259200"/>
              </p14:xfrm>
            </p:contentPart>
          </mc:Choice>
          <mc:Fallback xmlns="">
            <p:pic>
              <p:nvPicPr>
                <p:cNvPr id="13" name="墨迹 12">
                  <a:extLst>
                    <a:ext uri="{FF2B5EF4-FFF2-40B4-BE49-F238E27FC236}">
                      <a16:creationId xmlns:a16="http://schemas.microsoft.com/office/drawing/2014/main" id="{A5C65785-7269-4E3B-AD2A-2D7848E022E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81174" y="1588742"/>
                  <a:ext cx="154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墨迹 13">
                  <a:extLst>
                    <a:ext uri="{FF2B5EF4-FFF2-40B4-BE49-F238E27FC236}">
                      <a16:creationId xmlns:a16="http://schemas.microsoft.com/office/drawing/2014/main" id="{995242DC-FF2B-4382-9B69-217FDF5E93E7}"/>
                    </a:ext>
                  </a:extLst>
                </p14:cNvPr>
                <p14:cNvContentPartPr/>
                <p14:nvPr/>
              </p14:nvContentPartPr>
              <p14:xfrm>
                <a:off x="2388454" y="1676222"/>
                <a:ext cx="102240" cy="61200"/>
              </p14:xfrm>
            </p:contentPart>
          </mc:Choice>
          <mc:Fallback xmlns="">
            <p:pic>
              <p:nvPicPr>
                <p:cNvPr id="14" name="墨迹 13">
                  <a:extLst>
                    <a:ext uri="{FF2B5EF4-FFF2-40B4-BE49-F238E27FC236}">
                      <a16:creationId xmlns:a16="http://schemas.microsoft.com/office/drawing/2014/main" id="{995242DC-FF2B-4382-9B69-217FDF5E93E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70814" y="1658222"/>
                  <a:ext cx="137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墨迹 14">
                  <a:extLst>
                    <a:ext uri="{FF2B5EF4-FFF2-40B4-BE49-F238E27FC236}">
                      <a16:creationId xmlns:a16="http://schemas.microsoft.com/office/drawing/2014/main" id="{65FC4E89-41C0-4E56-871D-5B0D8133398D}"/>
                    </a:ext>
                  </a:extLst>
                </p14:cNvPr>
                <p14:cNvContentPartPr/>
                <p14:nvPr/>
              </p14:nvContentPartPr>
              <p14:xfrm>
                <a:off x="2381614" y="1717622"/>
                <a:ext cx="134640" cy="62280"/>
              </p14:xfrm>
            </p:contentPart>
          </mc:Choice>
          <mc:Fallback xmlns="">
            <p:pic>
              <p:nvPicPr>
                <p:cNvPr id="15" name="墨迹 14">
                  <a:extLst>
                    <a:ext uri="{FF2B5EF4-FFF2-40B4-BE49-F238E27FC236}">
                      <a16:creationId xmlns:a16="http://schemas.microsoft.com/office/drawing/2014/main" id="{65FC4E89-41C0-4E56-871D-5B0D813339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63614" y="1699982"/>
                  <a:ext cx="170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墨迹 15">
                  <a:extLst>
                    <a:ext uri="{FF2B5EF4-FFF2-40B4-BE49-F238E27FC236}">
                      <a16:creationId xmlns:a16="http://schemas.microsoft.com/office/drawing/2014/main" id="{C83E7F6A-C4E8-4217-B050-49D921B8721A}"/>
                    </a:ext>
                  </a:extLst>
                </p14:cNvPr>
                <p14:cNvContentPartPr/>
                <p14:nvPr/>
              </p14:nvContentPartPr>
              <p14:xfrm>
                <a:off x="2474134" y="1588022"/>
                <a:ext cx="90360" cy="171720"/>
              </p14:xfrm>
            </p:contentPart>
          </mc:Choice>
          <mc:Fallback xmlns="">
            <p:pic>
              <p:nvPicPr>
                <p:cNvPr id="16" name="墨迹 15">
                  <a:extLst>
                    <a:ext uri="{FF2B5EF4-FFF2-40B4-BE49-F238E27FC236}">
                      <a16:creationId xmlns:a16="http://schemas.microsoft.com/office/drawing/2014/main" id="{C83E7F6A-C4E8-4217-B050-49D921B8721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56134" y="1570382"/>
                  <a:ext cx="126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墨迹 16">
                  <a:extLst>
                    <a:ext uri="{FF2B5EF4-FFF2-40B4-BE49-F238E27FC236}">
                      <a16:creationId xmlns:a16="http://schemas.microsoft.com/office/drawing/2014/main" id="{B7514208-992F-4201-99C6-5DD8E299AF40}"/>
                    </a:ext>
                  </a:extLst>
                </p14:cNvPr>
                <p14:cNvContentPartPr/>
                <p14:nvPr/>
              </p14:nvContentPartPr>
              <p14:xfrm>
                <a:off x="2564494" y="1639142"/>
                <a:ext cx="100440" cy="7920"/>
              </p14:xfrm>
            </p:contentPart>
          </mc:Choice>
          <mc:Fallback xmlns="">
            <p:pic>
              <p:nvPicPr>
                <p:cNvPr id="17" name="墨迹 16">
                  <a:extLst>
                    <a:ext uri="{FF2B5EF4-FFF2-40B4-BE49-F238E27FC236}">
                      <a16:creationId xmlns:a16="http://schemas.microsoft.com/office/drawing/2014/main" id="{B7514208-992F-4201-99C6-5DD8E299AF4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46494" y="1621502"/>
                  <a:ext cx="136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墨迹 17">
                  <a:extLst>
                    <a:ext uri="{FF2B5EF4-FFF2-40B4-BE49-F238E27FC236}">
                      <a16:creationId xmlns:a16="http://schemas.microsoft.com/office/drawing/2014/main" id="{8BB3B5AD-AB3C-4DC1-BC43-18F00AADB853}"/>
                    </a:ext>
                  </a:extLst>
                </p14:cNvPr>
                <p14:cNvContentPartPr/>
                <p14:nvPr/>
              </p14:nvContentPartPr>
              <p14:xfrm>
                <a:off x="2515894" y="1679462"/>
                <a:ext cx="159840" cy="46080"/>
              </p14:xfrm>
            </p:contentPart>
          </mc:Choice>
          <mc:Fallback xmlns="">
            <p:pic>
              <p:nvPicPr>
                <p:cNvPr id="18" name="墨迹 17">
                  <a:extLst>
                    <a:ext uri="{FF2B5EF4-FFF2-40B4-BE49-F238E27FC236}">
                      <a16:creationId xmlns:a16="http://schemas.microsoft.com/office/drawing/2014/main" id="{8BB3B5AD-AB3C-4DC1-BC43-18F00AADB8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98254" y="1661822"/>
                  <a:ext cx="195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墨迹 18">
                  <a:extLst>
                    <a:ext uri="{FF2B5EF4-FFF2-40B4-BE49-F238E27FC236}">
                      <a16:creationId xmlns:a16="http://schemas.microsoft.com/office/drawing/2014/main" id="{AC8AD03F-0DBB-4D2D-B2E7-9CE20E8C92E0}"/>
                    </a:ext>
                  </a:extLst>
                </p14:cNvPr>
                <p14:cNvContentPartPr/>
                <p14:nvPr/>
              </p14:nvContentPartPr>
              <p14:xfrm>
                <a:off x="2322214" y="1754702"/>
                <a:ext cx="299160" cy="432000"/>
              </p14:xfrm>
            </p:contentPart>
          </mc:Choice>
          <mc:Fallback xmlns="">
            <p:pic>
              <p:nvPicPr>
                <p:cNvPr id="19" name="墨迹 18">
                  <a:extLst>
                    <a:ext uri="{FF2B5EF4-FFF2-40B4-BE49-F238E27FC236}">
                      <a16:creationId xmlns:a16="http://schemas.microsoft.com/office/drawing/2014/main" id="{AC8AD03F-0DBB-4D2D-B2E7-9CE20E8C92E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04574" y="1736702"/>
                  <a:ext cx="3348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墨迹 20">
                  <a:extLst>
                    <a:ext uri="{FF2B5EF4-FFF2-40B4-BE49-F238E27FC236}">
                      <a16:creationId xmlns:a16="http://schemas.microsoft.com/office/drawing/2014/main" id="{FC918A65-D994-423B-BD91-D340CCE9425E}"/>
                    </a:ext>
                  </a:extLst>
                </p14:cNvPr>
                <p14:cNvContentPartPr/>
                <p14:nvPr/>
              </p14:nvContentPartPr>
              <p14:xfrm>
                <a:off x="2054374" y="1487942"/>
                <a:ext cx="474120" cy="383400"/>
              </p14:xfrm>
            </p:contentPart>
          </mc:Choice>
          <mc:Fallback xmlns="">
            <p:pic>
              <p:nvPicPr>
                <p:cNvPr id="21" name="墨迹 20">
                  <a:extLst>
                    <a:ext uri="{FF2B5EF4-FFF2-40B4-BE49-F238E27FC236}">
                      <a16:creationId xmlns:a16="http://schemas.microsoft.com/office/drawing/2014/main" id="{FC918A65-D994-423B-BD91-D340CCE9425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36374" y="1470302"/>
                  <a:ext cx="5097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墨迹 21">
                  <a:extLst>
                    <a:ext uri="{FF2B5EF4-FFF2-40B4-BE49-F238E27FC236}">
                      <a16:creationId xmlns:a16="http://schemas.microsoft.com/office/drawing/2014/main" id="{374315D5-7107-4F16-A77F-9C1EDB1B9D0E}"/>
                    </a:ext>
                  </a:extLst>
                </p14:cNvPr>
                <p14:cNvContentPartPr/>
                <p14:nvPr/>
              </p14:nvContentPartPr>
              <p14:xfrm>
                <a:off x="2533534" y="1517462"/>
                <a:ext cx="295200" cy="253440"/>
              </p14:xfrm>
            </p:contentPart>
          </mc:Choice>
          <mc:Fallback xmlns="">
            <p:pic>
              <p:nvPicPr>
                <p:cNvPr id="22" name="墨迹 21">
                  <a:extLst>
                    <a:ext uri="{FF2B5EF4-FFF2-40B4-BE49-F238E27FC236}">
                      <a16:creationId xmlns:a16="http://schemas.microsoft.com/office/drawing/2014/main" id="{374315D5-7107-4F16-A77F-9C1EDB1B9D0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15534" y="1499822"/>
                  <a:ext cx="330840" cy="28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2142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092200" y="1122680"/>
                <a:ext cx="10388600" cy="3911601"/>
              </a:xfrm>
              <a:prstGeom prst="rect">
                <a:avLst/>
              </a:prstGeom>
              <a:noFill/>
            </p:spPr>
            <p:txBody>
              <a:bodyPr vert="horz" wrap="square" rtlCol="0" anchor="ctr" anchorCtr="0">
                <a:no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3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、题目：设总体服从正态分布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N(</a:t>
                </a:r>
                <a:r>
                  <a:rPr lang="el-GR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θ,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:r>
                  <a:rPr lang="el-GR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2.5²)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，但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θ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未知。已知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θ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的先验分布为</a:t>
                </a:r>
                <a:r>
                  <a:rPr lang="en-US" altLang="zh-CN" sz="2600" dirty="0" err="1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θ∼N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(249, 2.4²)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，样本容量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n</m:t>
                    </m:r>
                    <m:r>
                      <a:rPr lang="en-US" altLang="zh-CN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=</m:t>
                    </m:r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25</m:t>
                    </m:r>
                    <m:r>
                      <a:rPr lang="zh-CN" alt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，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检测的平均值为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x=250.2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克，则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θ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的贝叶斯估计是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[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填空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1]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。</a:t>
                </a:r>
              </a:p>
              <a:p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  <a:p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1092200" y="1122680"/>
                <a:ext cx="10388600" cy="3911601"/>
              </a:xfrm>
              <a:prstGeom prst="rect">
                <a:avLst/>
              </a:prstGeom>
              <a:blipFill>
                <a:blip r:embed="rId14"/>
                <a:stretch>
                  <a:fillRect l="-1056" r="-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092200" y="19304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0" y="-19707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0" y="-19707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9"/>
              </p:custDataLst>
            </p:nvPr>
          </p:nvSpPr>
          <p:spPr>
            <a:xfrm>
              <a:off x="0" y="-19707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-19707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525905" y="89513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006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08">
            <a:extLst>
              <a:ext uri="{FF2B5EF4-FFF2-40B4-BE49-F238E27FC236}">
                <a16:creationId xmlns:a16="http://schemas.microsoft.com/office/drawing/2014/main" id="{F984704A-FCEA-4102-9611-5F25F3BEDE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6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09">
            <a:extLst>
              <a:ext uri="{FF2B5EF4-FFF2-40B4-BE49-F238E27FC236}">
                <a16:creationId xmlns:a16="http://schemas.microsoft.com/office/drawing/2014/main" id="{BAF72249-27BF-458A-BF39-2238916C9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7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10">
            <a:extLst>
              <a:ext uri="{FF2B5EF4-FFF2-40B4-BE49-F238E27FC236}">
                <a16:creationId xmlns:a16="http://schemas.microsoft.com/office/drawing/2014/main" id="{513F850D-EB2C-4D70-A29D-E01CF6195D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04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11">
            <a:extLst>
              <a:ext uri="{FF2B5EF4-FFF2-40B4-BE49-F238E27FC236}">
                <a16:creationId xmlns:a16="http://schemas.microsoft.com/office/drawing/2014/main" id="{4336C39C-864B-439B-9F94-F224A594E3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8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12">
            <a:extLst>
              <a:ext uri="{FF2B5EF4-FFF2-40B4-BE49-F238E27FC236}">
                <a16:creationId xmlns:a16="http://schemas.microsoft.com/office/drawing/2014/main" id="{3E89B772-CBED-444E-82FE-D2F1AC818A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35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13">
            <a:extLst>
              <a:ext uri="{FF2B5EF4-FFF2-40B4-BE49-F238E27FC236}">
                <a16:creationId xmlns:a16="http://schemas.microsoft.com/office/drawing/2014/main" id="{F66B8676-AD40-45D8-8540-0A7FDEA760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02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14">
            <a:extLst>
              <a:ext uri="{FF2B5EF4-FFF2-40B4-BE49-F238E27FC236}">
                <a16:creationId xmlns:a16="http://schemas.microsoft.com/office/drawing/2014/main" id="{152E5B06-2C07-43AF-9557-6DB4EA07F7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83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12">
            <a:extLst>
              <a:ext uri="{FF2B5EF4-FFF2-40B4-BE49-F238E27FC236}">
                <a16:creationId xmlns:a16="http://schemas.microsoft.com/office/drawing/2014/main" id="{E30A78F6-D939-4695-8098-852B39B09F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7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3716867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、设某事件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在一次试验中发生的概率为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θ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，但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θ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未知。为估计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θ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，进行了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n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次独立观测试验，其中事件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发生了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x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次，则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θ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的极大似然估计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和贝叶斯估计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2]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。</a:t>
            </a:r>
            <a:endParaRPr lang="en-US" altLang="zh-CN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092200" y="19304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0" y="-19707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0" y="-19707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9"/>
              </p:custDataLst>
            </p:nvPr>
          </p:nvSpPr>
          <p:spPr>
            <a:xfrm>
              <a:off x="0" y="-19707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-19707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525905" y="89513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2</a:t>
              </a:r>
              <a:r>
                <a:rPr lang="zh-CN" altLang="en-US" sz="2000" dirty="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8167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文本&#10;&#10;中度可信度描述已自动生成">
            <a:extLst>
              <a:ext uri="{FF2B5EF4-FFF2-40B4-BE49-F238E27FC236}">
                <a16:creationId xmlns:a16="http://schemas.microsoft.com/office/drawing/2014/main" id="{C7808C79-E762-4881-AB7C-F62D8D2EB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-302895"/>
            <a:ext cx="9951720" cy="746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17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14">
            <a:extLst>
              <a:ext uri="{FF2B5EF4-FFF2-40B4-BE49-F238E27FC236}">
                <a16:creationId xmlns:a16="http://schemas.microsoft.com/office/drawing/2014/main" id="{8326DC59-90C4-4F4E-B701-E696A9DC0B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66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15">
            <a:extLst>
              <a:ext uri="{FF2B5EF4-FFF2-40B4-BE49-F238E27FC236}">
                <a16:creationId xmlns:a16="http://schemas.microsoft.com/office/drawing/2014/main" id="{56272CC2-5976-4549-B8CD-2EC370A94B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20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16">
            <a:extLst>
              <a:ext uri="{FF2B5EF4-FFF2-40B4-BE49-F238E27FC236}">
                <a16:creationId xmlns:a16="http://schemas.microsoft.com/office/drawing/2014/main" id="{3EAA2266-0F4C-4489-BEC2-A9DDBF2EE2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69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17">
            <a:extLst>
              <a:ext uri="{FF2B5EF4-FFF2-40B4-BE49-F238E27FC236}">
                <a16:creationId xmlns:a16="http://schemas.microsoft.com/office/drawing/2014/main" id="{B51404C2-A93B-48A6-8E4C-0143D92B9A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49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18">
            <a:extLst>
              <a:ext uri="{FF2B5EF4-FFF2-40B4-BE49-F238E27FC236}">
                <a16:creationId xmlns:a16="http://schemas.microsoft.com/office/drawing/2014/main" id="{A7E8DF0C-61BB-45B0-8B0E-7F402BF488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82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19">
            <a:extLst>
              <a:ext uri="{FF2B5EF4-FFF2-40B4-BE49-F238E27FC236}">
                <a16:creationId xmlns:a16="http://schemas.microsoft.com/office/drawing/2014/main" id="{2827448A-7A4F-4CED-A68B-BD33D674DA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3" y="0"/>
            <a:ext cx="10009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04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20">
            <a:extLst>
              <a:ext uri="{FF2B5EF4-FFF2-40B4-BE49-F238E27FC236}">
                <a16:creationId xmlns:a16="http://schemas.microsoft.com/office/drawing/2014/main" id="{A7F83C95-48DB-4884-8572-686F55151B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88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21">
            <a:extLst>
              <a:ext uri="{FF2B5EF4-FFF2-40B4-BE49-F238E27FC236}">
                <a16:creationId xmlns:a16="http://schemas.microsoft.com/office/drawing/2014/main" id="{391FFCBC-1CDC-4485-ABC9-DAFF43EDC7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48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22">
            <a:extLst>
              <a:ext uri="{FF2B5EF4-FFF2-40B4-BE49-F238E27FC236}">
                <a16:creationId xmlns:a16="http://schemas.microsoft.com/office/drawing/2014/main" id="{06F5EA89-867E-4480-A606-A224CC8F66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2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07533" y="810260"/>
            <a:ext cx="9753600" cy="4151207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答案：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θ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的极大似然估计为</a:t>
            </a:r>
            <a:r>
              <a:rPr lang="el-GR" altLang="zh-CN" sz="2600" dirty="0">
                <a:solidFill>
                  <a:srgbClr val="00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θ</a:t>
            </a:r>
            <a:r>
              <a:rPr lang="en-US" altLang="zh-CN" sz="2600" dirty="0">
                <a:solidFill>
                  <a:srgbClr val="00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=x/n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</a:t>
            </a:r>
            <a:endParaRPr lang="en-US" altLang="zh-CN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endParaRPr lang="en-US" altLang="zh-CN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endParaRPr lang="en-US" altLang="zh-CN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贝叶斯估计为</a:t>
            </a:r>
            <a:r>
              <a:rPr lang="el-GR" altLang="zh-CN" sz="2600" dirty="0">
                <a:solidFill>
                  <a:srgbClr val="00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θ</a:t>
            </a:r>
            <a:r>
              <a:rPr lang="en-US" altLang="zh-CN" sz="2600" dirty="0">
                <a:solidFill>
                  <a:srgbClr val="00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= (x+1)/(n+2)</a:t>
            </a:r>
          </a:p>
          <a:p>
            <a:endParaRPr lang="en-US" altLang="zh-CN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endParaRPr lang="en-US" altLang="zh-CN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endParaRPr lang="en-US" altLang="zh-CN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092200" y="19304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0" y="-19707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0" y="-19707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9"/>
              </p:custDataLst>
            </p:nvPr>
          </p:nvSpPr>
          <p:spPr>
            <a:xfrm>
              <a:off x="0" y="-19707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-19707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525905" y="89513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7092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23">
            <a:extLst>
              <a:ext uri="{FF2B5EF4-FFF2-40B4-BE49-F238E27FC236}">
                <a16:creationId xmlns:a16="http://schemas.microsoft.com/office/drawing/2014/main" id="{CADBF657-DCDB-49F8-96FF-0176E3E459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38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24">
            <a:extLst>
              <a:ext uri="{FF2B5EF4-FFF2-40B4-BE49-F238E27FC236}">
                <a16:creationId xmlns:a16="http://schemas.microsoft.com/office/drawing/2014/main" id="{A65AED0F-09B4-435A-A77F-7BA5614E25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53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25">
            <a:extLst>
              <a:ext uri="{FF2B5EF4-FFF2-40B4-BE49-F238E27FC236}">
                <a16:creationId xmlns:a16="http://schemas.microsoft.com/office/drawing/2014/main" id="{E267830E-AC68-42AC-8239-67D5A281CB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6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26">
            <a:extLst>
              <a:ext uri="{FF2B5EF4-FFF2-40B4-BE49-F238E27FC236}">
                <a16:creationId xmlns:a16="http://schemas.microsoft.com/office/drawing/2014/main" id="{6587F379-93E6-4032-A5FD-23EF00CFC2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82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27">
            <a:extLst>
              <a:ext uri="{FF2B5EF4-FFF2-40B4-BE49-F238E27FC236}">
                <a16:creationId xmlns:a16="http://schemas.microsoft.com/office/drawing/2014/main" id="{F9389DF5-68FC-48C7-AF09-B406DD3075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44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28">
            <a:extLst>
              <a:ext uri="{FF2B5EF4-FFF2-40B4-BE49-F238E27FC236}">
                <a16:creationId xmlns:a16="http://schemas.microsoft.com/office/drawing/2014/main" id="{19C9A028-7374-46E0-8F03-FEFAFB8CD2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02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29">
            <a:extLst>
              <a:ext uri="{FF2B5EF4-FFF2-40B4-BE49-F238E27FC236}">
                <a16:creationId xmlns:a16="http://schemas.microsoft.com/office/drawing/2014/main" id="{F0EDDB44-994E-4DFD-AD19-7BC84B4EF9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67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30">
            <a:extLst>
              <a:ext uri="{FF2B5EF4-FFF2-40B4-BE49-F238E27FC236}">
                <a16:creationId xmlns:a16="http://schemas.microsoft.com/office/drawing/2014/main" id="{0184C772-99B6-410D-A79D-078043756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23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31">
            <a:extLst>
              <a:ext uri="{FF2B5EF4-FFF2-40B4-BE49-F238E27FC236}">
                <a16:creationId xmlns:a16="http://schemas.microsoft.com/office/drawing/2014/main" id="{A439FDCF-9F2C-4C94-A3EF-DB0C54C6B7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59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32">
            <a:extLst>
              <a:ext uri="{FF2B5EF4-FFF2-40B4-BE49-F238E27FC236}">
                <a16:creationId xmlns:a16="http://schemas.microsoft.com/office/drawing/2014/main" id="{DECEF0D4-8B0F-4A32-9E8C-C174BB1B25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2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DEB3C4-7868-45EF-AF3D-B8D58C5F2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89" y="177799"/>
            <a:ext cx="8489244" cy="63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6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33">
            <a:extLst>
              <a:ext uri="{FF2B5EF4-FFF2-40B4-BE49-F238E27FC236}">
                <a16:creationId xmlns:a16="http://schemas.microsoft.com/office/drawing/2014/main" id="{C572CFB6-20CB-4387-8C0B-2B7BFE2D4A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71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E80D7897-3E32-454C-844B-2E0A9AB0F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" y="0"/>
            <a:ext cx="9166860" cy="687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32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C685B843-E4AC-4014-8D27-5B65EF735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-5715"/>
            <a:ext cx="9547860" cy="716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82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形用户界面, 文本, 应用程序&#10;&#10;描述已自动生成">
            <a:extLst>
              <a:ext uri="{FF2B5EF4-FFF2-40B4-BE49-F238E27FC236}">
                <a16:creationId xmlns:a16="http://schemas.microsoft.com/office/drawing/2014/main" id="{C18D44FA-9584-42D2-AECD-987EC10A4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45719"/>
            <a:ext cx="8968740" cy="672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24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&#10;&#10;描述已自动生成">
            <a:extLst>
              <a:ext uri="{FF2B5EF4-FFF2-40B4-BE49-F238E27FC236}">
                <a16:creationId xmlns:a16="http://schemas.microsoft.com/office/drawing/2014/main" id="{7BB01E67-DB94-4456-8734-BD2A6CB08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-11430"/>
            <a:ext cx="912876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833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D135AA2C-12DD-4D75-BD9E-FF753ECCC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2875"/>
            <a:ext cx="90297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8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37">
            <a:extLst>
              <a:ext uri="{FF2B5EF4-FFF2-40B4-BE49-F238E27FC236}">
                <a16:creationId xmlns:a16="http://schemas.microsoft.com/office/drawing/2014/main" id="{B57CD13C-E235-4669-8595-3CAAEDE745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795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38">
            <a:extLst>
              <a:ext uri="{FF2B5EF4-FFF2-40B4-BE49-F238E27FC236}">
                <a16:creationId xmlns:a16="http://schemas.microsoft.com/office/drawing/2014/main" id="{AF5DB6D6-AE03-4DDC-A4E5-FD06190E84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05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39">
            <a:extLst>
              <a:ext uri="{FF2B5EF4-FFF2-40B4-BE49-F238E27FC236}">
                <a16:creationId xmlns:a16="http://schemas.microsoft.com/office/drawing/2014/main" id="{E155EFE8-E8B6-4715-A140-E02BD085DD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79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40">
            <a:extLst>
              <a:ext uri="{FF2B5EF4-FFF2-40B4-BE49-F238E27FC236}">
                <a16:creationId xmlns:a16="http://schemas.microsoft.com/office/drawing/2014/main" id="{4C094273-2DA2-4F84-A269-882209CAB6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96ED7775-00B9-4E41-8F52-2794FC61483C}"/>
              </a:ext>
            </a:extLst>
          </p:cNvPr>
          <p:cNvGrpSpPr/>
          <p:nvPr/>
        </p:nvGrpSpPr>
        <p:grpSpPr>
          <a:xfrm>
            <a:off x="3321304" y="2262448"/>
            <a:ext cx="151920" cy="268200"/>
            <a:chOff x="3321304" y="2262448"/>
            <a:chExt cx="15192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墨迹 1">
                  <a:extLst>
                    <a:ext uri="{FF2B5EF4-FFF2-40B4-BE49-F238E27FC236}">
                      <a16:creationId xmlns:a16="http://schemas.microsoft.com/office/drawing/2014/main" id="{76CE333E-94E9-46C1-9D8D-6D1DE4C8FF3B}"/>
                    </a:ext>
                  </a:extLst>
                </p14:cNvPr>
                <p14:cNvContentPartPr/>
                <p14:nvPr/>
              </p14:nvContentPartPr>
              <p14:xfrm>
                <a:off x="3386464" y="2287288"/>
                <a:ext cx="11520" cy="29880"/>
              </p14:xfrm>
            </p:contentPart>
          </mc:Choice>
          <mc:Fallback xmlns="">
            <p:pic>
              <p:nvPicPr>
                <p:cNvPr id="2" name="墨迹 1">
                  <a:extLst>
                    <a:ext uri="{FF2B5EF4-FFF2-40B4-BE49-F238E27FC236}">
                      <a16:creationId xmlns:a16="http://schemas.microsoft.com/office/drawing/2014/main" id="{76CE333E-94E9-46C1-9D8D-6D1DE4C8FF3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77824" y="2278288"/>
                  <a:ext cx="29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墨迹 3">
                  <a:extLst>
                    <a:ext uri="{FF2B5EF4-FFF2-40B4-BE49-F238E27FC236}">
                      <a16:creationId xmlns:a16="http://schemas.microsoft.com/office/drawing/2014/main" id="{2FB30331-B02C-4FAD-85AD-50A1858BBDDC}"/>
                    </a:ext>
                  </a:extLst>
                </p14:cNvPr>
                <p14:cNvContentPartPr/>
                <p14:nvPr/>
              </p14:nvContentPartPr>
              <p14:xfrm>
                <a:off x="3381784" y="2262448"/>
                <a:ext cx="20160" cy="263160"/>
              </p14:xfrm>
            </p:contentPart>
          </mc:Choice>
          <mc:Fallback xmlns="">
            <p:pic>
              <p:nvPicPr>
                <p:cNvPr id="4" name="墨迹 3">
                  <a:extLst>
                    <a:ext uri="{FF2B5EF4-FFF2-40B4-BE49-F238E27FC236}">
                      <a16:creationId xmlns:a16="http://schemas.microsoft.com/office/drawing/2014/main" id="{2FB30331-B02C-4FAD-85AD-50A1858BBDD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72784" y="2253448"/>
                  <a:ext cx="378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墨迹 4">
                  <a:extLst>
                    <a:ext uri="{FF2B5EF4-FFF2-40B4-BE49-F238E27FC236}">
                      <a16:creationId xmlns:a16="http://schemas.microsoft.com/office/drawing/2014/main" id="{86FE352A-B948-447F-AA35-077B37DCC905}"/>
                    </a:ext>
                  </a:extLst>
                </p14:cNvPr>
                <p14:cNvContentPartPr/>
                <p14:nvPr/>
              </p14:nvContentPartPr>
              <p14:xfrm>
                <a:off x="3321304" y="2389888"/>
                <a:ext cx="151920" cy="41760"/>
              </p14:xfrm>
            </p:contentPart>
          </mc:Choice>
          <mc:Fallback xmlns="">
            <p:pic>
              <p:nvPicPr>
                <p:cNvPr id="5" name="墨迹 4">
                  <a:extLst>
                    <a:ext uri="{FF2B5EF4-FFF2-40B4-BE49-F238E27FC236}">
                      <a16:creationId xmlns:a16="http://schemas.microsoft.com/office/drawing/2014/main" id="{86FE352A-B948-447F-AA35-077B37DCC90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12664" y="2380888"/>
                  <a:ext cx="169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墨迹 5">
                  <a:extLst>
                    <a:ext uri="{FF2B5EF4-FFF2-40B4-BE49-F238E27FC236}">
                      <a16:creationId xmlns:a16="http://schemas.microsoft.com/office/drawing/2014/main" id="{ED28FCAC-A8CF-4A24-A4F3-9FD54FE4A3C8}"/>
                    </a:ext>
                  </a:extLst>
                </p14:cNvPr>
                <p14:cNvContentPartPr/>
                <p14:nvPr/>
              </p14:nvContentPartPr>
              <p14:xfrm>
                <a:off x="3383944" y="2290168"/>
                <a:ext cx="20160" cy="240480"/>
              </p14:xfrm>
            </p:contentPart>
          </mc:Choice>
          <mc:Fallback xmlns="">
            <p:pic>
              <p:nvPicPr>
                <p:cNvPr id="6" name="墨迹 5">
                  <a:extLst>
                    <a:ext uri="{FF2B5EF4-FFF2-40B4-BE49-F238E27FC236}">
                      <a16:creationId xmlns:a16="http://schemas.microsoft.com/office/drawing/2014/main" id="{ED28FCAC-A8CF-4A24-A4F3-9FD54FE4A3C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74944" y="2281168"/>
                  <a:ext cx="37800" cy="25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114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00F9ACA-514B-40DC-AA9C-8AC3186B6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" y="127000"/>
            <a:ext cx="8331199" cy="6248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44164EB-5425-4420-B938-395E0956DF75}"/>
                  </a:ext>
                </a:extLst>
              </p:cNvPr>
              <p:cNvSpPr txBox="1"/>
              <p:nvPr/>
            </p:nvSpPr>
            <p:spPr>
              <a:xfrm>
                <a:off x="7736402" y="828478"/>
                <a:ext cx="4387865" cy="295568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zh-CN" altLang="en-US" sz="2400" b="0" dirty="0">
                    <a:solidFill>
                      <a:schemeClr val="bg1"/>
                    </a:solidFill>
                  </a:rPr>
                  <a:t>先验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密度函数</m:t>
                    </m:r>
                  </m:oMath>
                </a14:m>
                <a:endParaRPr lang="en-US" altLang="zh-CN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zh-CN" altLang="en-US" sz="2400" b="0" dirty="0">
                    <a:solidFill>
                      <a:schemeClr val="bg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zh-CN" alt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zh-CN" alt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2400" dirty="0">
                    <a:solidFill>
                      <a:schemeClr val="bg1"/>
                    </a:solidFill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4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4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altLang="zh-CN" sz="2400" dirty="0">
                  <a:solidFill>
                    <a:schemeClr val="bg1"/>
                  </a:solidFill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4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zh-CN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CN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altLang="zh-CN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altLang="zh-CN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altLang="zh-CN" sz="2400" dirty="0">
                  <a:solidFill>
                    <a:schemeClr val="bg1"/>
                  </a:solidFill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solidFill>
                      <a:schemeClr val="bg1"/>
                    </a:solidFill>
                  </a:rPr>
                  <a:t>故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zh-CN" altLang="en-US" sz="24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zh-CN" altLang="en-US" sz="2400" dirty="0">
                    <a:solidFill>
                      <a:schemeClr val="bg1"/>
                    </a:solidFill>
                  </a:rPr>
                  <a:t>联合密度函数为</a:t>
                </a:r>
                <a:endParaRPr lang="en-US" altLang="zh-CN" sz="2400" dirty="0">
                  <a:solidFill>
                    <a:schemeClr val="bg1"/>
                  </a:solidFill>
                </a:endParaRPr>
              </a:p>
              <a:p>
                <a:r>
                  <a:rPr lang="en-US" altLang="zh-CN" sz="2400" dirty="0">
                    <a:solidFill>
                      <a:schemeClr val="bg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altLang="zh-CN" sz="2400" dirty="0">
                  <a:solidFill>
                    <a:schemeClr val="bg1"/>
                  </a:solidFill>
                </a:endParaRPr>
              </a:p>
              <a:p>
                <a:r>
                  <a:rPr lang="en-US" altLang="zh-CN" sz="2400" dirty="0">
                    <a:solidFill>
                      <a:schemeClr val="bg1"/>
                    </a:solidFill>
                  </a:rPr>
                  <a:t>          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zh-CN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altLang="zh-CN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altLang="zh-CN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altLang="zh-CN" sz="2400" dirty="0">
                  <a:solidFill>
                    <a:schemeClr val="bg1"/>
                  </a:solidFill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44164EB-5425-4420-B938-395E0956D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402" y="828478"/>
                <a:ext cx="4387865" cy="2955681"/>
              </a:xfrm>
              <a:prstGeom prst="rect">
                <a:avLst/>
              </a:prstGeom>
              <a:blipFill>
                <a:blip r:embed="rId3"/>
                <a:stretch>
                  <a:fillRect l="-3889" t="-3093" b="-2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头: 左 4">
            <a:extLst>
              <a:ext uri="{FF2B5EF4-FFF2-40B4-BE49-F238E27FC236}">
                <a16:creationId xmlns:a16="http://schemas.microsoft.com/office/drawing/2014/main" id="{D72B48C1-1E2A-43F5-BCF6-3176CEBEF80A}"/>
              </a:ext>
            </a:extLst>
          </p:cNvPr>
          <p:cNvSpPr/>
          <p:nvPr/>
        </p:nvSpPr>
        <p:spPr>
          <a:xfrm>
            <a:off x="7069667" y="2260600"/>
            <a:ext cx="423333" cy="45719"/>
          </a:xfrm>
          <a:prstGeom prst="leftArrow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zh-CN" altLang="en-US" sz="2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箭头: 左 5">
            <a:extLst>
              <a:ext uri="{FF2B5EF4-FFF2-40B4-BE49-F238E27FC236}">
                <a16:creationId xmlns:a16="http://schemas.microsoft.com/office/drawing/2014/main" id="{AB4576E0-0C6A-402E-AB97-996568649679}"/>
              </a:ext>
            </a:extLst>
          </p:cNvPr>
          <p:cNvSpPr/>
          <p:nvPr/>
        </p:nvSpPr>
        <p:spPr>
          <a:xfrm>
            <a:off x="6826264" y="1651000"/>
            <a:ext cx="910138" cy="439066"/>
          </a:xfrm>
          <a:prstGeom prst="leftArrow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zh-CN" altLang="en-US" sz="2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1716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41">
            <a:extLst>
              <a:ext uri="{FF2B5EF4-FFF2-40B4-BE49-F238E27FC236}">
                <a16:creationId xmlns:a16="http://schemas.microsoft.com/office/drawing/2014/main" id="{3C89BBE4-186D-4C0D-ADA2-E5406685F5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260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42">
            <a:extLst>
              <a:ext uri="{FF2B5EF4-FFF2-40B4-BE49-F238E27FC236}">
                <a16:creationId xmlns:a16="http://schemas.microsoft.com/office/drawing/2014/main" id="{2B7068A2-E730-4A7C-96A3-53045E0A32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34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43">
            <a:extLst>
              <a:ext uri="{FF2B5EF4-FFF2-40B4-BE49-F238E27FC236}">
                <a16:creationId xmlns:a16="http://schemas.microsoft.com/office/drawing/2014/main" id="{EB71A486-B393-4118-A741-849910704B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05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44">
            <a:extLst>
              <a:ext uri="{FF2B5EF4-FFF2-40B4-BE49-F238E27FC236}">
                <a16:creationId xmlns:a16="http://schemas.microsoft.com/office/drawing/2014/main" id="{B04C606B-1771-489D-98E5-89207006A4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08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45">
            <a:extLst>
              <a:ext uri="{FF2B5EF4-FFF2-40B4-BE49-F238E27FC236}">
                <a16:creationId xmlns:a16="http://schemas.microsoft.com/office/drawing/2014/main" id="{60199052-C76D-4BA8-805B-9777DA23B4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955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46">
            <a:extLst>
              <a:ext uri="{FF2B5EF4-FFF2-40B4-BE49-F238E27FC236}">
                <a16:creationId xmlns:a16="http://schemas.microsoft.com/office/drawing/2014/main" id="{F11690CB-F48A-4C1B-AFB1-B9466DC4A1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960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47">
            <a:extLst>
              <a:ext uri="{FF2B5EF4-FFF2-40B4-BE49-F238E27FC236}">
                <a16:creationId xmlns:a16="http://schemas.microsoft.com/office/drawing/2014/main" id="{430AF6BA-4F46-4F1A-AD7E-3CAE0DF67F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149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48">
            <a:extLst>
              <a:ext uri="{FF2B5EF4-FFF2-40B4-BE49-F238E27FC236}">
                <a16:creationId xmlns:a16="http://schemas.microsoft.com/office/drawing/2014/main" id="{302CBC69-6A4D-4F4C-AC74-9AD2D8D1D5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368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49">
            <a:extLst>
              <a:ext uri="{FF2B5EF4-FFF2-40B4-BE49-F238E27FC236}">
                <a16:creationId xmlns:a16="http://schemas.microsoft.com/office/drawing/2014/main" id="{4C693EEE-7D6E-48E0-9878-219A43B482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943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A0FC53-53CF-44AC-835C-0A0435F8A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33" y="57150"/>
            <a:ext cx="8822267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6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224030-1498-4430-97F9-1E6E011E4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177800"/>
            <a:ext cx="873759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485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51">
            <a:extLst>
              <a:ext uri="{FF2B5EF4-FFF2-40B4-BE49-F238E27FC236}">
                <a16:creationId xmlns:a16="http://schemas.microsoft.com/office/drawing/2014/main" id="{AFDBE517-036C-485F-BA07-7852D5B1BB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8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52">
            <a:extLst>
              <a:ext uri="{FF2B5EF4-FFF2-40B4-BE49-F238E27FC236}">
                <a16:creationId xmlns:a16="http://schemas.microsoft.com/office/drawing/2014/main" id="{194D259C-DC96-4093-AB3C-6900A851BE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796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53">
            <a:extLst>
              <a:ext uri="{FF2B5EF4-FFF2-40B4-BE49-F238E27FC236}">
                <a16:creationId xmlns:a16="http://schemas.microsoft.com/office/drawing/2014/main" id="{E5A63772-B388-46AC-8425-C6A019E088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738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ek16_页面_54">
            <a:extLst>
              <a:ext uri="{FF2B5EF4-FFF2-40B4-BE49-F238E27FC236}">
                <a16:creationId xmlns:a16="http://schemas.microsoft.com/office/drawing/2014/main" id="{56FDB830-091A-4AAF-A567-961532A50B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802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D7D78D3-0458-4E69-B149-8D29DDFF5E3F}"/>
              </a:ext>
            </a:extLst>
          </p:cNvPr>
          <p:cNvSpPr/>
          <p:nvPr/>
        </p:nvSpPr>
        <p:spPr>
          <a:xfrm>
            <a:off x="419099" y="60960"/>
            <a:ext cx="11294236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7200" b="1" dirty="0"/>
              <a:t>                </a:t>
            </a:r>
            <a:r>
              <a:rPr lang="zh-CN" altLang="en-US" sz="3600" b="1" dirty="0">
                <a:solidFill>
                  <a:srgbClr val="FF0000"/>
                </a:solidFill>
              </a:rPr>
              <a:t>期终考试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时间：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2021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年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12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28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日</a:t>
            </a:r>
            <a:r>
              <a:rPr lang="zh-CN" altLang="en-US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晚上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19:00~21:00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地点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：五教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5104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（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周一班全体学生）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地点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：六教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6A016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（周二班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F0502020204030204"/>
                <a:ea typeface="等线" panose="02010600030101010101" pitchFamily="2" charset="-122"/>
              </a:rPr>
              <a:t>学号小于</a:t>
            </a:r>
            <a:r>
              <a:rPr lang="en-US" altLang="zh-CN" sz="3200" b="0" i="0" u="none" strike="noStrike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2019013194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地点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：六教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6A017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（周二班，</a:t>
            </a:r>
            <a:endParaRPr lang="en-US" altLang="zh-CN" sz="3200" b="1" dirty="0">
              <a:solidFill>
                <a:prstClr val="black"/>
              </a:solidFill>
              <a:highlight>
                <a:srgbClr val="FFFF00"/>
              </a:highlight>
              <a:latin typeface="等线" panose="020F0502020204030204"/>
              <a:ea typeface="等线" panose="02010600030101010101" pitchFamily="2" charset="-122"/>
            </a:endParaRPr>
          </a:p>
          <a:p>
            <a:pPr>
              <a:defRPr/>
            </a:pPr>
            <a:r>
              <a:rPr lang="en-US" altLang="zh-CN" sz="3200" b="0" i="0" u="none" strike="noStrike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2019013194</a:t>
            </a:r>
            <a:r>
              <a:rPr lang="en-US" altLang="zh-CN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&lt;</a:t>
            </a:r>
            <a:r>
              <a:rPr lang="zh-CN" alt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学号</a:t>
            </a:r>
            <a:r>
              <a:rPr lang="en-US" altLang="zh-CN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&lt;</a:t>
            </a:r>
            <a:r>
              <a:rPr lang="zh-CN" alt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 </a:t>
            </a:r>
            <a:r>
              <a:rPr lang="en-US" altLang="zh-CN" sz="3200" b="0" i="0" u="none" strike="noStrike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2020010912</a:t>
            </a:r>
            <a:r>
              <a:rPr lang="en-US" altLang="zh-CN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地点</a:t>
            </a:r>
            <a:r>
              <a:rPr lang="en-US" altLang="zh-CN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：六教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6A018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（周二班，</a:t>
            </a:r>
            <a:r>
              <a:rPr lang="en-US" altLang="zh-CN" sz="3200" b="0" i="0" u="none" strike="noStrike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>
              <a:defRPr/>
            </a:pPr>
            <a:r>
              <a:rPr lang="en-US" altLang="zh-CN" sz="3200" b="0" i="0" u="none" strike="noStrike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2020010912</a:t>
            </a:r>
            <a:r>
              <a:rPr lang="en-US" altLang="zh-CN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&lt;</a:t>
            </a:r>
            <a:r>
              <a:rPr lang="zh-CN" alt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学号</a:t>
            </a:r>
            <a:r>
              <a:rPr lang="en-US" altLang="zh-CN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&lt;</a:t>
            </a:r>
            <a:r>
              <a:rPr lang="zh-CN" alt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 </a:t>
            </a:r>
            <a:r>
              <a:rPr lang="en-US" altLang="zh-CN" sz="3200" b="0" i="0" u="none" strike="noStrike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2020013150</a:t>
            </a:r>
            <a:r>
              <a:rPr lang="en-US" altLang="zh-CN" sz="3200" b="1" dirty="0">
                <a:solidFill>
                  <a:prstClr val="black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地点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：六教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6A209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（周二班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F0502020204030204"/>
                <a:ea typeface="等线" panose="02010600030101010101" pitchFamily="2" charset="-122"/>
              </a:rPr>
              <a:t>其它学生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线上考试：腾讯会议，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ID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463-567-961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密码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2211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8411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D7D78D3-0458-4E69-B149-8D29DDFF5E3F}"/>
              </a:ext>
            </a:extLst>
          </p:cNvPr>
          <p:cNvSpPr/>
          <p:nvPr/>
        </p:nvSpPr>
        <p:spPr>
          <a:xfrm>
            <a:off x="327659" y="0"/>
            <a:ext cx="11346181" cy="71096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线上考试</a:t>
            </a:r>
            <a:r>
              <a:rPr lang="zh-CN" altLang="en-US" sz="36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安排</a:t>
            </a:r>
            <a:r>
              <a:rPr lang="zh-CN" altLang="en-US" sz="36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（采用</a:t>
            </a:r>
            <a:r>
              <a:rPr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等线" panose="020F0502020204030204"/>
                <a:ea typeface="等线" panose="02010600030101010101" pitchFamily="2" charset="-122"/>
              </a:rPr>
              <a:t>网络学堂在线</a:t>
            </a:r>
            <a:r>
              <a:rPr lang="zh-CN" altLang="en-US" sz="36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考试）</a:t>
            </a:r>
            <a:endParaRPr lang="en-US" altLang="zh-CN" sz="3600" b="1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1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571500" indent="-571500" algn="just"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步：</a:t>
            </a:r>
            <a:r>
              <a:rPr lang="en-US" altLang="zh-CN" sz="32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18</a:t>
            </a:r>
            <a:r>
              <a:rPr lang="zh-CN" altLang="en-US" sz="32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：</a:t>
            </a:r>
            <a:r>
              <a:rPr lang="en-US" altLang="zh-CN" sz="32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30</a:t>
            </a:r>
            <a:r>
              <a:rPr lang="zh-CN" altLang="en-US" sz="32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分</a:t>
            </a:r>
            <a:r>
              <a:rPr lang="zh-CN" altLang="en-US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，进入老师的“腾讯会议” ，</a:t>
            </a:r>
            <a:endParaRPr lang="en-US" altLang="zh-CN" sz="3200" b="1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algn="just"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      ID</a:t>
            </a:r>
            <a:r>
              <a:rPr lang="zh-CN" altLang="en-US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 463-567-961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，</a:t>
            </a:r>
            <a:r>
              <a:rPr lang="zh-CN" altLang="en-US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线上</a:t>
            </a:r>
            <a:r>
              <a:rPr lang="zh-CN" altLang="zh-CN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改为</a:t>
            </a:r>
            <a:r>
              <a:rPr lang="zh-CN" altLang="zh-CN" sz="32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真实姓名</a:t>
            </a:r>
            <a:r>
              <a:rPr lang="zh-CN" altLang="en-US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全程录屏</a:t>
            </a:r>
            <a:r>
              <a:rPr lang="zh-CN" altLang="en-US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。</a:t>
            </a:r>
            <a:endParaRPr lang="en-US" altLang="zh-CN" sz="3200" b="1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步：进入“清华网络学堂”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Wingdings" panose="05000000000000000000" pitchFamily="2" charset="2"/>
              </a:rPr>
              <a:t>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“课程作业”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Wingdings" panose="05000000000000000000" pitchFamily="2" charset="2"/>
              </a:rPr>
              <a:t>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Wingdings" panose="05000000000000000000" pitchFamily="2" charset="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  <a:sym typeface="Wingdings" panose="05000000000000000000" pitchFamily="2" charset="2"/>
              </a:rPr>
              <a:t>期终考试窗口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Wingdings" panose="05000000000000000000" pitchFamily="2" charset="2"/>
              </a:rPr>
              <a:t>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Wingdings" panose="05000000000000000000" pitchFamily="2" charset="2"/>
              </a:rPr>
              <a:t> 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Wingdings" panose="05000000000000000000" pitchFamily="2" charset="2"/>
              </a:rPr>
              <a:t>下载考卷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Wingdings" panose="05000000000000000000" pitchFamily="2" charset="2"/>
              </a:rPr>
              <a:t>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打开</a:t>
            </a:r>
            <a:r>
              <a:rPr lang="zh-CN" altLang="zh-CN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考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卷（</a:t>
            </a:r>
            <a:r>
              <a:rPr lang="zh-CN" altLang="en-US" sz="32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需要输入口令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）。</a:t>
            </a:r>
            <a:r>
              <a:rPr lang="zh-CN" altLang="zh-CN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考试前</a:t>
            </a:r>
            <a:r>
              <a:rPr lang="en-US" altLang="zh-CN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5</a:t>
            </a:r>
            <a:r>
              <a:rPr lang="zh-CN" altLang="zh-CN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分钟，公布考卷</a:t>
            </a:r>
            <a:r>
              <a:rPr lang="zh-CN" altLang="en-US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口令。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（线上学生现场测试“清华大学本科生专用试卷（空白卷），口令：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110110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步：</a:t>
            </a:r>
            <a:r>
              <a:rPr lang="zh-CN" altLang="en-US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将答卷在规定的时间（</a:t>
            </a:r>
            <a:r>
              <a:rPr lang="en-US" altLang="zh-CN" sz="32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21</a:t>
            </a:r>
            <a:r>
              <a:rPr lang="zh-CN" altLang="en-US" sz="320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：</a:t>
            </a:r>
            <a:r>
              <a:rPr lang="en-US" altLang="zh-CN" sz="3200" b="1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00</a:t>
            </a:r>
            <a:r>
              <a:rPr lang="zh-CN" altLang="en-US" sz="3200" b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）</a:t>
            </a:r>
            <a:r>
              <a:rPr lang="zh-CN" altLang="en-US" sz="3200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之前提交到此窗口，即可完成考试。若有问题，请在腾讯会议语音提问。</a:t>
            </a:r>
            <a:endParaRPr lang="en-US" altLang="zh-CN" sz="3200" b="1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5088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D09688-FF49-4EF4-9509-7ED5BDDAE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47" y="1423116"/>
            <a:ext cx="10515600" cy="2215166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000" b="1" dirty="0"/>
              <a:t>线上考试学生查成绩密码（</a:t>
            </a:r>
            <a:r>
              <a:rPr lang="en-US" altLang="zh-CN" sz="4000" b="1" dirty="0"/>
              <a:t>2</a:t>
            </a:r>
            <a:r>
              <a:rPr lang="zh-CN" altLang="en-US" sz="4000" b="1" dirty="0"/>
              <a:t>分钟），请保存</a:t>
            </a:r>
            <a:br>
              <a:rPr lang="en-US" altLang="zh-CN" sz="4000" b="1" dirty="0"/>
            </a:br>
            <a:br>
              <a:rPr lang="en-US" altLang="zh-CN" sz="4000" b="1" dirty="0"/>
            </a:br>
            <a:r>
              <a:rPr lang="zh-CN" altLang="en-US" sz="4000" b="1" dirty="0">
                <a:highlight>
                  <a:srgbClr val="FFFF00"/>
                </a:highlight>
                <a:hlinkClick r:id="rId2" action="ppaction://hlinkfile"/>
              </a:rPr>
              <a:t>线上考试报名表</a:t>
            </a:r>
            <a:r>
              <a:rPr lang="en-US" altLang="zh-CN" sz="4000" b="1" dirty="0">
                <a:highlight>
                  <a:srgbClr val="FFFF00"/>
                </a:highlight>
                <a:hlinkClick r:id="rId2" action="ppaction://hlinkfile"/>
              </a:rPr>
              <a:t>.xlsx</a:t>
            </a:r>
            <a:br>
              <a:rPr lang="en-US" altLang="zh-CN" sz="4000" b="1" dirty="0">
                <a:highlight>
                  <a:srgbClr val="FFFF00"/>
                </a:highlight>
              </a:rPr>
            </a:br>
            <a:endParaRPr lang="zh-CN" altLang="en-US" sz="40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6108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525905" y="1122680"/>
            <a:ext cx="9319895" cy="3911601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、题目：设总体服从二项式分布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B(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n,θ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)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，但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θ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未知。已知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θ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的先验分布是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Beta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分布：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θ∼Beta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(α,β)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，则对任意观测值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x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θ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的贝叶斯估计是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。</a:t>
            </a: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092200" y="19304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0" y="-19707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0" y="-19707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9"/>
              </p:custDataLst>
            </p:nvPr>
          </p:nvSpPr>
          <p:spPr>
            <a:xfrm>
              <a:off x="0" y="-19707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-19707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525905" y="89513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601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525905" y="1122680"/>
            <a:ext cx="9319895" cy="3911601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答案：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θ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的贝叶斯估计为</a:t>
            </a:r>
            <a:r>
              <a:rPr lang="el-GR" altLang="zh-CN" sz="2600" dirty="0">
                <a:solidFill>
                  <a:srgbClr val="00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θ</a:t>
            </a:r>
            <a:r>
              <a:rPr lang="pt-BR" altLang="zh-CN" sz="2600" dirty="0">
                <a:solidFill>
                  <a:srgbClr val="00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=(x+α)/(n+α+β)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</a:t>
            </a:r>
            <a:endParaRPr lang="en-US" altLang="zh-CN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endParaRPr lang="en-US" altLang="zh-CN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092200" y="19304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0" y="-19707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0" y="-19707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9"/>
              </p:custDataLst>
            </p:nvPr>
          </p:nvSpPr>
          <p:spPr>
            <a:xfrm>
              <a:off x="0" y="-19707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-19707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525905" y="89513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87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51814D-D4E2-45F1-82CF-E9324EF61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33" y="241299"/>
            <a:ext cx="8576733" cy="64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78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2.0"/>
  <p:tag name="PROBLEMBLANK" val="[{&quot;num&quot;:1,&quot;caseSensitive&quot;:false,&quot;fuzzyMatch&quot;:false,&quot;Score&quot;:1.0,&quot;answers&quot;:[&quot;&quot;]},{&quot;num&quot;:2,&quot;caseSensitive&quot;:false,&quot;fuzzyMatch&quot;:false,&quot;Score&quot;:1.0,&quot;answers&quot;:[&quot;&quot;]}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0.0"/>
  <p:tag name="PROBLEMBLANK" val="[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1.0"/>
  <p:tag name="PROBLEMBLANK" val="[{&quot;num&quot;:1,&quot;caseSensitive&quot;:false,&quot;fuzzyMatch&quot;:false,&quot;Score&quot;:1.0,&quot;answers&quot;:[&quot;&quot;]}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0.0"/>
  <p:tag name="PROBLEMBLANK" val="[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1.0"/>
  <p:tag name="PROBLEMBLANK" val="[{&quot;num&quot;:1,&quot;caseSensitive&quot;:false,&quot;fuzzyMatch&quot;:false,&quot;Score&quot;:1.0,&quot;answers&quot;:[&quot;&quot;]}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</a:bodyPr>
      <a:lstStyle>
        <a:defPPr algn="ctr">
          <a:defRPr sz="2400" dirty="0" smtClean="0">
            <a:ln w="0"/>
            <a:solidFill>
              <a:schemeClr val="bg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703</Words>
  <Application>Microsoft Office PowerPoint</Application>
  <PresentationFormat>宽屏</PresentationFormat>
  <Paragraphs>69</Paragraphs>
  <Slides>66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66</vt:i4>
      </vt:variant>
    </vt:vector>
  </HeadingPairs>
  <TitlesOfParts>
    <vt:vector size="75" baseType="lpstr">
      <vt:lpstr>等线</vt:lpstr>
      <vt:lpstr>等线 Light</vt:lpstr>
      <vt:lpstr>Microsoft Yahei</vt:lpstr>
      <vt:lpstr>Microsoft Yahei</vt:lpstr>
      <vt:lpstr>Arial</vt:lpstr>
      <vt:lpstr>Cambria Math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线上考试学生查成绩密码（2分钟），请保存  线上考试报名表.xlsx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 Jiaxin</dc:creator>
  <cp:lastModifiedBy>Hu Jiaxin</cp:lastModifiedBy>
  <cp:revision>222</cp:revision>
  <dcterms:created xsi:type="dcterms:W3CDTF">2018-12-24T00:58:00Z</dcterms:created>
  <dcterms:modified xsi:type="dcterms:W3CDTF">2021-12-19T23:26:44Z</dcterms:modified>
</cp:coreProperties>
</file>