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8" r:id="rId11"/>
    <p:sldId id="269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65" d="100"/>
          <a:sy n="65" d="100"/>
        </p:scale>
        <p:origin x="716" y="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FB6611-8C54-44C4-8D06-71D1CA627C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5E66A1E-7124-429A-B6CF-D791277A25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35915D3-F66D-4010-B442-F4E39BC32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DDC4C-BAE4-4B73-BAAC-2A13314D5045}" type="datetimeFigureOut">
              <a:rPr lang="zh-CN" altLang="en-US" smtClean="0"/>
              <a:t>2022/10/13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86586A6-C3DB-49CF-B681-B04607C54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B9D65AC-000E-4F0C-8CED-B885A5C12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BB54E-C9F8-449F-BC09-800D144D7D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125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B7A385C-8C42-4306-B5EB-84CB9208B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89EDA00-8F0C-4156-A7E9-53900BF863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1C33A74-7900-4415-872C-4B69F7914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DDC4C-BAE4-4B73-BAAC-2A13314D5045}" type="datetimeFigureOut">
              <a:rPr lang="zh-CN" altLang="en-US" smtClean="0"/>
              <a:t>2022/10/13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FF249EC-36CD-4FD0-B2D8-2C0C41860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1E9265D-1DEF-4060-8D7B-13CA5FF04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BB54E-C9F8-449F-BC09-800D144D7D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5212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535E2FB6-7506-4911-BF76-641BE9A0EF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4AA6281-F556-4449-BFB9-CC9F149152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89ECC5A-2A91-4308-89E9-F78570C8B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DDC4C-BAE4-4B73-BAAC-2A13314D5045}" type="datetimeFigureOut">
              <a:rPr lang="zh-CN" altLang="en-US" smtClean="0"/>
              <a:t>2022/10/13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D35C27B-5F38-4AE6-99D3-C91E10DD1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ED94C93-7FE8-40A6-A5B3-F276998DC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BB54E-C9F8-449F-BC09-800D144D7D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94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8342ACE-9340-43E6-AB50-6B552F7FE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1A3C411-2697-4EE0-A0CC-88C82BD65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937CB5D-4A8A-4D18-B8B7-422BD7FE1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DDC4C-BAE4-4B73-BAAC-2A13314D5045}" type="datetimeFigureOut">
              <a:rPr lang="zh-CN" altLang="en-US" smtClean="0"/>
              <a:t>2022/10/13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2161CF0-78FB-4643-8987-0F9A28BFB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03AFCF3-A7F7-404C-BBC9-A123E7314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BB54E-C9F8-449F-BC09-800D144D7D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8368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92D8C3B-396A-4898-9A7C-0891C5983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3EF1A94-68C6-456A-9205-72C6CCE2F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3BED76F-101D-4910-BD6B-EE9F80412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DDC4C-BAE4-4B73-BAAC-2A13314D5045}" type="datetimeFigureOut">
              <a:rPr lang="zh-CN" altLang="en-US" smtClean="0"/>
              <a:t>2022/10/13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B219BD8-3AD8-40CC-AF88-76D2CAA20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E7F436D-5664-4752-B16B-C9CD9E5CE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BB54E-C9F8-449F-BC09-800D144D7D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1501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4E62550-01C2-4449-964C-B77F48C15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4674283-8D81-4518-A3DC-A057FF84A2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9D66F84-8FC0-4624-92CB-82681B9BB4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E2D3A76-F73B-4110-93E8-B085E5B4F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DDC4C-BAE4-4B73-BAAC-2A13314D5045}" type="datetimeFigureOut">
              <a:rPr lang="zh-CN" altLang="en-US" smtClean="0"/>
              <a:t>2022/10/13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23A88B5-2EE1-49D6-8BA9-B91C30A88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7ABF242-242E-43A9-9140-EBDE65D07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BB54E-C9F8-449F-BC09-800D144D7D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3351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89055B-387A-4808-9D30-7826D36E8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E843F49-4886-44A8-8721-E33CC1BF84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A18F254-9CFD-4FDA-BAB2-66CD7FC9E7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65761CB-9531-4B69-A2B6-3ABE0BA858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1C47929-80D6-4A99-ABD3-A9F0670856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1CF1A0C5-D575-4845-A5F8-B7B08C866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DDC4C-BAE4-4B73-BAAC-2A13314D5045}" type="datetimeFigureOut">
              <a:rPr lang="zh-CN" altLang="en-US" smtClean="0"/>
              <a:t>2022/10/13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527B7AE-91F6-4289-9377-8B7D1B637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A72A779E-4049-4CF6-B13E-2A2C8EB56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BB54E-C9F8-449F-BC09-800D144D7D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1113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1DC29F6-1A6A-4917-BB2F-48B44723D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CD5FEE3-4A25-47AA-A387-6B8ED7B99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DDC4C-BAE4-4B73-BAAC-2A13314D5045}" type="datetimeFigureOut">
              <a:rPr lang="zh-CN" altLang="en-US" smtClean="0"/>
              <a:t>2022/10/13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4EA438F-FDCC-4B9B-B63B-F5E1A0183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EA56677-A088-4E98-A6C3-3D1096321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BB54E-C9F8-449F-BC09-800D144D7D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822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D590D53-7F8F-402A-A9E9-3AA0C098A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DDC4C-BAE4-4B73-BAAC-2A13314D5045}" type="datetimeFigureOut">
              <a:rPr lang="zh-CN" altLang="en-US" smtClean="0"/>
              <a:t>2022/10/13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0187B607-0F6F-4834-8A08-7F20448AB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F574AFB-2D0D-4134-B353-642215B1C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BB54E-C9F8-449F-BC09-800D144D7D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4328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4F8143-5ECB-4591-82C2-F9BFE27CE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C5F8EF1-514D-4E51-B647-2501B2F33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C9AD71B-F49D-4CB6-8F3F-0BDD9F279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D5D7F57-040B-49CC-8255-A562D225D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DDC4C-BAE4-4B73-BAAC-2A13314D5045}" type="datetimeFigureOut">
              <a:rPr lang="zh-CN" altLang="en-US" smtClean="0"/>
              <a:t>2022/10/13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6FF0018-C97B-4500-AAC1-97184F34C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C9F862F-3E3C-40A9-BD46-0D465BF4A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BB54E-C9F8-449F-BC09-800D144D7D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634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9404C13-CF62-41DD-81BD-C21EF46DF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E044FCA-812E-4889-ADAA-5FD11A68D9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4852353-5040-4AFA-B1F4-306B08C2EE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422833C-B9BA-4D3E-8569-176C0E42A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DDC4C-BAE4-4B73-BAAC-2A13314D5045}" type="datetimeFigureOut">
              <a:rPr lang="zh-CN" altLang="en-US" smtClean="0"/>
              <a:t>2022/10/13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EFF5FED-F9E0-4C2B-9E44-C26AD6520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D1BCDBC-CB52-43FE-8F24-7D0114AFA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BB54E-C9F8-449F-BC09-800D144D7D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767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F95E7370-FF92-4649-9E58-B2C18128D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D8F75D4-6466-481A-8918-B262D6830B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6B96EC8-D865-4250-BCAA-672100A7F7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DDC4C-BAE4-4B73-BAAC-2A13314D5045}" type="datetimeFigureOut">
              <a:rPr lang="zh-CN" altLang="en-US" smtClean="0"/>
              <a:t>2022/10/13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D666575-031E-4A5F-85CE-9943D08A03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57A83AC-DC4B-43ED-90EA-5103C56709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BB54E-C9F8-449F-BC09-800D144D7D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4661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80.xml"/><Relationship Id="rId3" Type="http://schemas.openxmlformats.org/officeDocument/2006/relationships/tags" Target="../tags/tag75.xml"/><Relationship Id="rId7" Type="http://schemas.openxmlformats.org/officeDocument/2006/relationships/tags" Target="../tags/tag79.xml"/><Relationship Id="rId12" Type="http://schemas.openxmlformats.org/officeDocument/2006/relationships/image" Target="../media/image2.tmp"/><Relationship Id="rId2" Type="http://schemas.openxmlformats.org/officeDocument/2006/relationships/tags" Target="../tags/tag74.xml"/><Relationship Id="rId1" Type="http://schemas.openxmlformats.org/officeDocument/2006/relationships/tags" Target="../tags/tag73.xml"/><Relationship Id="rId6" Type="http://schemas.openxmlformats.org/officeDocument/2006/relationships/tags" Target="../tags/tag78.xml"/><Relationship Id="rId11" Type="http://schemas.openxmlformats.org/officeDocument/2006/relationships/image" Target="../media/image10.png"/><Relationship Id="rId5" Type="http://schemas.openxmlformats.org/officeDocument/2006/relationships/tags" Target="../tags/tag77.xml"/><Relationship Id="rId10" Type="http://schemas.openxmlformats.org/officeDocument/2006/relationships/slideLayout" Target="../slideLayouts/slideLayout7.xml"/><Relationship Id="rId4" Type="http://schemas.openxmlformats.org/officeDocument/2006/relationships/tags" Target="../tags/tag76.xml"/><Relationship Id="rId9" Type="http://schemas.openxmlformats.org/officeDocument/2006/relationships/tags" Target="../tags/tag8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89.xml"/><Relationship Id="rId3" Type="http://schemas.openxmlformats.org/officeDocument/2006/relationships/tags" Target="../tags/tag84.xml"/><Relationship Id="rId7" Type="http://schemas.openxmlformats.org/officeDocument/2006/relationships/tags" Target="../tags/tag88.xml"/><Relationship Id="rId12" Type="http://schemas.openxmlformats.org/officeDocument/2006/relationships/image" Target="../media/image2.tmp"/><Relationship Id="rId2" Type="http://schemas.openxmlformats.org/officeDocument/2006/relationships/tags" Target="../tags/tag83.xml"/><Relationship Id="rId1" Type="http://schemas.openxmlformats.org/officeDocument/2006/relationships/tags" Target="../tags/tag82.xml"/><Relationship Id="rId6" Type="http://schemas.openxmlformats.org/officeDocument/2006/relationships/tags" Target="../tags/tag87.xml"/><Relationship Id="rId11" Type="http://schemas.openxmlformats.org/officeDocument/2006/relationships/image" Target="../media/image11.png"/><Relationship Id="rId5" Type="http://schemas.openxmlformats.org/officeDocument/2006/relationships/tags" Target="../tags/tag86.xml"/><Relationship Id="rId10" Type="http://schemas.openxmlformats.org/officeDocument/2006/relationships/slideLayout" Target="../slideLayouts/slideLayout7.xml"/><Relationship Id="rId4" Type="http://schemas.openxmlformats.org/officeDocument/2006/relationships/tags" Target="../tags/tag85.xml"/><Relationship Id="rId9" Type="http://schemas.openxmlformats.org/officeDocument/2006/relationships/tags" Target="../tags/tag9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image" Target="../media/image2.tmp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image" Target="../media/image1.png"/><Relationship Id="rId5" Type="http://schemas.openxmlformats.org/officeDocument/2006/relationships/tags" Target="../tags/tag5.xml"/><Relationship Id="rId10" Type="http://schemas.openxmlformats.org/officeDocument/2006/relationships/slideLayout" Target="../slideLayouts/slideLayout7.xml"/><Relationship Id="rId4" Type="http://schemas.openxmlformats.org/officeDocument/2006/relationships/tags" Target="../tags/tag4.xml"/><Relationship Id="rId9" Type="http://schemas.openxmlformats.org/officeDocument/2006/relationships/tags" Target="../tags/tag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17.xml"/><Relationship Id="rId3" Type="http://schemas.openxmlformats.org/officeDocument/2006/relationships/tags" Target="../tags/tag12.xml"/><Relationship Id="rId7" Type="http://schemas.openxmlformats.org/officeDocument/2006/relationships/tags" Target="../tags/tag16.xml"/><Relationship Id="rId12" Type="http://schemas.openxmlformats.org/officeDocument/2006/relationships/image" Target="../media/image2.tmp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tags" Target="../tags/tag15.xml"/><Relationship Id="rId11" Type="http://schemas.openxmlformats.org/officeDocument/2006/relationships/image" Target="../media/image3.png"/><Relationship Id="rId5" Type="http://schemas.openxmlformats.org/officeDocument/2006/relationships/tags" Target="../tags/tag14.xml"/><Relationship Id="rId10" Type="http://schemas.openxmlformats.org/officeDocument/2006/relationships/slideLayout" Target="../slideLayouts/slideLayout7.xml"/><Relationship Id="rId4" Type="http://schemas.openxmlformats.org/officeDocument/2006/relationships/tags" Target="../tags/tag13.xml"/><Relationship Id="rId9" Type="http://schemas.openxmlformats.org/officeDocument/2006/relationships/tags" Target="../tags/tag1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26.xml"/><Relationship Id="rId3" Type="http://schemas.openxmlformats.org/officeDocument/2006/relationships/tags" Target="../tags/tag21.xml"/><Relationship Id="rId7" Type="http://schemas.openxmlformats.org/officeDocument/2006/relationships/tags" Target="../tags/tag25.xml"/><Relationship Id="rId12" Type="http://schemas.openxmlformats.org/officeDocument/2006/relationships/image" Target="../media/image2.tmp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tags" Target="../tags/tag24.xml"/><Relationship Id="rId11" Type="http://schemas.openxmlformats.org/officeDocument/2006/relationships/image" Target="../media/image4.png"/><Relationship Id="rId5" Type="http://schemas.openxmlformats.org/officeDocument/2006/relationships/tags" Target="../tags/tag23.xml"/><Relationship Id="rId10" Type="http://schemas.openxmlformats.org/officeDocument/2006/relationships/slideLayout" Target="../slideLayouts/slideLayout7.xml"/><Relationship Id="rId4" Type="http://schemas.openxmlformats.org/officeDocument/2006/relationships/tags" Target="../tags/tag22.xml"/><Relationship Id="rId9" Type="http://schemas.openxmlformats.org/officeDocument/2006/relationships/tags" Target="../tags/tag2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12" Type="http://schemas.openxmlformats.org/officeDocument/2006/relationships/image" Target="../media/image2.tmp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11" Type="http://schemas.openxmlformats.org/officeDocument/2006/relationships/image" Target="../media/image5.png"/><Relationship Id="rId5" Type="http://schemas.openxmlformats.org/officeDocument/2006/relationships/tags" Target="../tags/tag32.xml"/><Relationship Id="rId10" Type="http://schemas.openxmlformats.org/officeDocument/2006/relationships/slideLayout" Target="../slideLayouts/slideLayout7.xml"/><Relationship Id="rId4" Type="http://schemas.openxmlformats.org/officeDocument/2006/relationships/tags" Target="../tags/tag31.xml"/><Relationship Id="rId9" Type="http://schemas.openxmlformats.org/officeDocument/2006/relationships/tags" Target="../tags/tag3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44.xml"/><Relationship Id="rId3" Type="http://schemas.openxmlformats.org/officeDocument/2006/relationships/tags" Target="../tags/tag39.xml"/><Relationship Id="rId7" Type="http://schemas.openxmlformats.org/officeDocument/2006/relationships/tags" Target="../tags/tag43.xml"/><Relationship Id="rId12" Type="http://schemas.openxmlformats.org/officeDocument/2006/relationships/image" Target="../media/image2.tmp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tags" Target="../tags/tag42.xml"/><Relationship Id="rId11" Type="http://schemas.openxmlformats.org/officeDocument/2006/relationships/image" Target="../media/image6.png"/><Relationship Id="rId5" Type="http://schemas.openxmlformats.org/officeDocument/2006/relationships/tags" Target="../tags/tag41.xml"/><Relationship Id="rId10" Type="http://schemas.openxmlformats.org/officeDocument/2006/relationships/slideLayout" Target="../slideLayouts/slideLayout7.xml"/><Relationship Id="rId4" Type="http://schemas.openxmlformats.org/officeDocument/2006/relationships/tags" Target="../tags/tag40.xml"/><Relationship Id="rId9" Type="http://schemas.openxmlformats.org/officeDocument/2006/relationships/tags" Target="../tags/tag4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53.xml"/><Relationship Id="rId3" Type="http://schemas.openxmlformats.org/officeDocument/2006/relationships/tags" Target="../tags/tag48.xml"/><Relationship Id="rId7" Type="http://schemas.openxmlformats.org/officeDocument/2006/relationships/tags" Target="../tags/tag52.xml"/><Relationship Id="rId12" Type="http://schemas.openxmlformats.org/officeDocument/2006/relationships/image" Target="../media/image2.tmp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6" Type="http://schemas.openxmlformats.org/officeDocument/2006/relationships/tags" Target="../tags/tag51.xml"/><Relationship Id="rId11" Type="http://schemas.openxmlformats.org/officeDocument/2006/relationships/image" Target="../media/image7.png"/><Relationship Id="rId5" Type="http://schemas.openxmlformats.org/officeDocument/2006/relationships/tags" Target="../tags/tag50.xml"/><Relationship Id="rId10" Type="http://schemas.openxmlformats.org/officeDocument/2006/relationships/slideLayout" Target="../slideLayouts/slideLayout7.xml"/><Relationship Id="rId4" Type="http://schemas.openxmlformats.org/officeDocument/2006/relationships/tags" Target="../tags/tag49.xml"/><Relationship Id="rId9" Type="http://schemas.openxmlformats.org/officeDocument/2006/relationships/tags" Target="../tags/tag5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62.xml"/><Relationship Id="rId3" Type="http://schemas.openxmlformats.org/officeDocument/2006/relationships/tags" Target="../tags/tag57.xml"/><Relationship Id="rId7" Type="http://schemas.openxmlformats.org/officeDocument/2006/relationships/tags" Target="../tags/tag61.xml"/><Relationship Id="rId12" Type="http://schemas.openxmlformats.org/officeDocument/2006/relationships/image" Target="../media/image2.tmp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6" Type="http://schemas.openxmlformats.org/officeDocument/2006/relationships/tags" Target="../tags/tag60.xml"/><Relationship Id="rId11" Type="http://schemas.openxmlformats.org/officeDocument/2006/relationships/image" Target="../media/image8.png"/><Relationship Id="rId5" Type="http://schemas.openxmlformats.org/officeDocument/2006/relationships/tags" Target="../tags/tag59.xml"/><Relationship Id="rId10" Type="http://schemas.openxmlformats.org/officeDocument/2006/relationships/slideLayout" Target="../slideLayouts/slideLayout7.xml"/><Relationship Id="rId4" Type="http://schemas.openxmlformats.org/officeDocument/2006/relationships/tags" Target="../tags/tag58.xml"/><Relationship Id="rId9" Type="http://schemas.openxmlformats.org/officeDocument/2006/relationships/tags" Target="../tags/tag6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71.xml"/><Relationship Id="rId3" Type="http://schemas.openxmlformats.org/officeDocument/2006/relationships/tags" Target="../tags/tag66.xml"/><Relationship Id="rId7" Type="http://schemas.openxmlformats.org/officeDocument/2006/relationships/tags" Target="../tags/tag70.xml"/><Relationship Id="rId12" Type="http://schemas.openxmlformats.org/officeDocument/2006/relationships/image" Target="../media/image2.tmp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6" Type="http://schemas.openxmlformats.org/officeDocument/2006/relationships/tags" Target="../tags/tag69.xml"/><Relationship Id="rId11" Type="http://schemas.openxmlformats.org/officeDocument/2006/relationships/image" Target="../media/image9.png"/><Relationship Id="rId5" Type="http://schemas.openxmlformats.org/officeDocument/2006/relationships/tags" Target="../tags/tag68.xml"/><Relationship Id="rId10" Type="http://schemas.openxmlformats.org/officeDocument/2006/relationships/slideLayout" Target="../slideLayouts/slideLayout7.xml"/><Relationship Id="rId4" Type="http://schemas.openxmlformats.org/officeDocument/2006/relationships/tags" Target="../tags/tag67.xml"/><Relationship Id="rId9" Type="http://schemas.openxmlformats.org/officeDocument/2006/relationships/tags" Target="../tags/tag7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6C8CED2-FB59-467D-A671-F00BC50F36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一元微积分第</a:t>
            </a:r>
            <a:r>
              <a:rPr lang="en-US" altLang="zh-CN" dirty="0"/>
              <a:t>3</a:t>
            </a:r>
            <a:r>
              <a:rPr lang="zh-CN" altLang="en-US" dirty="0"/>
              <a:t>次作业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1E0BE0E-61C0-4877-A277-AB5FED41FA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大</a:t>
            </a:r>
            <a:r>
              <a:rPr lang="en-US" altLang="zh-CN" dirty="0"/>
              <a:t>O</a:t>
            </a:r>
            <a:r>
              <a:rPr lang="zh-CN" altLang="en-US" dirty="0"/>
              <a:t>小</a:t>
            </a:r>
            <a:r>
              <a:rPr lang="en-US" altLang="zh-CN" dirty="0"/>
              <a:t>o</a:t>
            </a:r>
            <a:r>
              <a:rPr lang="zh-CN" altLang="en-US" dirty="0"/>
              <a:t>，实数连续性</a:t>
            </a:r>
          </a:p>
        </p:txBody>
      </p:sp>
    </p:spTree>
    <p:extLst>
      <p:ext uri="{BB962C8B-B14F-4D97-AF65-F5344CB8AC3E}">
        <p14:creationId xmlns:p14="http://schemas.microsoft.com/office/powerpoint/2010/main" val="32308445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: 圆角 4">
            <a:extLst>
              <a:ext uri="{FF2B5EF4-FFF2-40B4-BE49-F238E27FC236}">
                <a16:creationId xmlns:a16="http://schemas.microsoft.com/office/drawing/2014/main" id="{9D341174-A059-46A4-BEA4-C398736823C0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8915400" y="6215063"/>
            <a:ext cx="1543050" cy="411480"/>
          </a:xfrm>
          <a:prstGeom prst="roundRect">
            <a:avLst/>
          </a:prstGeom>
          <a:solidFill>
            <a:srgbClr val="808080"/>
          </a:solidFill>
          <a:ln w="381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zh-CN" altLang="en-US" sz="1600">
                <a:solidFill>
                  <a:srgbClr val="FFFF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Microsoft Yahei" panose="020B0503020204020204" pitchFamily="34" charset="-122"/>
              </a:rPr>
              <a:t>作答</a:t>
            </a:r>
          </a:p>
        </p:txBody>
      </p:sp>
      <p:pic>
        <p:nvPicPr>
          <p:cNvPr id="15" name="图片 14">
            <a:extLst>
              <a:ext uri="{FF2B5EF4-FFF2-40B4-BE49-F238E27FC236}">
                <a16:creationId xmlns:a16="http://schemas.microsoft.com/office/drawing/2014/main" id="{C59C7297-283E-4B24-8CB0-89A46C4B8B3F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643" y="1341991"/>
            <a:ext cx="9870034" cy="554736"/>
          </a:xfrm>
          <a:prstGeom prst="rect">
            <a:avLst/>
          </a:prstGeom>
        </p:spPr>
      </p:pic>
      <p:grpSp>
        <p:nvGrpSpPr>
          <p:cNvPr id="10" name="组合 9">
            <a:extLst>
              <a:ext uri="{FF2B5EF4-FFF2-40B4-BE49-F238E27FC236}">
                <a16:creationId xmlns:a16="http://schemas.microsoft.com/office/drawing/2014/main" id="{DED0F487-7A47-499D-95EA-41081EDD2263}"/>
              </a:ext>
            </a:extLst>
          </p:cNvPr>
          <p:cNvGrpSpPr/>
          <p:nvPr>
            <p:custDataLst>
              <p:tags r:id="rId4"/>
            </p:custDataLst>
          </p:nvPr>
        </p:nvGrpSpPr>
        <p:grpSpPr>
          <a:xfrm>
            <a:off x="0" y="0"/>
            <a:ext cx="12192000" cy="635000"/>
            <a:chOff x="0" y="0"/>
            <a:chExt cx="12192000" cy="635000"/>
          </a:xfrm>
        </p:grpSpPr>
        <p:sp>
          <p:nvSpPr>
            <p:cNvPr id="6" name="TitleBackground">
              <a:extLst>
                <a:ext uri="{FF2B5EF4-FFF2-40B4-BE49-F238E27FC236}">
                  <a16:creationId xmlns:a16="http://schemas.microsoft.com/office/drawing/2014/main" id="{19667432-6C09-4429-BB77-0D0D21A0645C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0" y="0"/>
              <a:ext cx="12192000" cy="635000"/>
            </a:xfrm>
            <a:prstGeom prst="rect">
              <a:avLst/>
            </a:prstGeom>
            <a:solidFill>
              <a:srgbClr val="F6F7F8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ColorBlock">
              <a:extLst>
                <a:ext uri="{FF2B5EF4-FFF2-40B4-BE49-F238E27FC236}">
                  <a16:creationId xmlns:a16="http://schemas.microsoft.com/office/drawing/2014/main" id="{973D2A00-B13F-40DE-8F7C-2C59A5EBC363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0" y="0"/>
              <a:ext cx="190500" cy="635000"/>
            </a:xfrm>
            <a:prstGeom prst="rect">
              <a:avLst/>
            </a:prstGeom>
            <a:solidFill>
              <a:srgbClr val="639EF4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TypeText">
              <a:extLst>
                <a:ext uri="{FF2B5EF4-FFF2-40B4-BE49-F238E27FC236}">
                  <a16:creationId xmlns:a16="http://schemas.microsoft.com/office/drawing/2014/main" id="{C821711A-899B-493D-B75D-403536C0B1D9}"/>
                </a:ext>
              </a:extLst>
            </p:cNvPr>
            <p:cNvSpPr txBox="1"/>
            <p:nvPr>
              <p:custDataLst>
                <p:tags r:id="rId8"/>
              </p:custDataLst>
            </p:nvPr>
          </p:nvSpPr>
          <p:spPr>
            <a:xfrm>
              <a:off x="254000" y="0"/>
              <a:ext cx="1905000" cy="635000"/>
            </a:xfrm>
            <a:prstGeom prst="rect">
              <a:avLst/>
            </a:prstGeom>
            <a:noFill/>
          </p:spPr>
          <p:txBody>
            <a:bodyPr vert="horz" wrap="none" rtlCol="0" anchor="ctr" anchorCtr="0">
              <a:noAutofit/>
            </a:bodyPr>
            <a:lstStyle/>
            <a:p>
              <a:r>
                <a:rPr lang="zh-CN" altLang="en-US" sz="2600">
                  <a:solidFill>
                    <a:srgbClr val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sym typeface="Microsoft Yahei" panose="020B0503020204020204" pitchFamily="34" charset="-122"/>
                </a:rPr>
                <a:t>主观题</a:t>
              </a:r>
            </a:p>
          </p:txBody>
        </p:sp>
        <p:sp>
          <p:nvSpPr>
            <p:cNvPr id="9" name="TipText">
              <a:extLst>
                <a:ext uri="{FF2B5EF4-FFF2-40B4-BE49-F238E27FC236}">
                  <a16:creationId xmlns:a16="http://schemas.microsoft.com/office/drawing/2014/main" id="{A5DA76B9-46B4-427E-91D0-10E4D764100E}"/>
                </a:ext>
              </a:extLst>
            </p:cNvPr>
            <p:cNvSpPr txBox="1"/>
            <p:nvPr>
              <p:custDataLst>
                <p:tags r:id="rId9"/>
              </p:custDataLst>
            </p:nvPr>
          </p:nvSpPr>
          <p:spPr>
            <a:xfrm>
              <a:off x="1525905" y="109220"/>
              <a:ext cx="2286000" cy="508000"/>
            </a:xfrm>
            <a:prstGeom prst="rect">
              <a:avLst/>
            </a:prstGeom>
            <a:noFill/>
          </p:spPr>
          <p:txBody>
            <a:bodyPr vert="horz" wrap="none" rtlCol="0" anchor="ctr" anchorCtr="0">
              <a:noAutofit/>
            </a:bodyPr>
            <a:lstStyle/>
            <a:p>
              <a:r>
                <a:rPr lang="en-US" altLang="zh-CN" sz="2000">
                  <a:solidFill>
                    <a:srgbClr val="80808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sym typeface="Microsoft Yahei" panose="020B0503020204020204" pitchFamily="34" charset="-122"/>
                </a:rPr>
                <a:t>10</a:t>
              </a:r>
              <a:r>
                <a:rPr lang="zh-CN" altLang="en-US" sz="2000">
                  <a:solidFill>
                    <a:srgbClr val="80808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sym typeface="Microsoft Yahei" panose="020B0503020204020204" pitchFamily="34" charset="-122"/>
                </a:rPr>
                <a:t>分</a:t>
              </a:r>
            </a:p>
          </p:txBody>
        </p:sp>
      </p:grpSp>
      <p:pic>
        <p:nvPicPr>
          <p:cNvPr id="3" name="图片 2">
            <a:extLst>
              <a:ext uri="{FF2B5EF4-FFF2-40B4-BE49-F238E27FC236}">
                <a16:creationId xmlns:a16="http://schemas.microsoft.com/office/drawing/2014/main" id="{C159DE20-3A06-464F-A55A-D2F722A503B9}"/>
              </a:ext>
            </a:extLst>
          </p:cNvPr>
          <p:cNvPicPr>
            <a:picLocks/>
          </p:cNvPicPr>
          <p:nvPr>
            <p:custDataLst>
              <p:tags r:id="rId5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2600" y="63500"/>
            <a:ext cx="1422400" cy="50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07419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: 圆角 4">
            <a:extLst>
              <a:ext uri="{FF2B5EF4-FFF2-40B4-BE49-F238E27FC236}">
                <a16:creationId xmlns:a16="http://schemas.microsoft.com/office/drawing/2014/main" id="{8D40C431-3E8F-43AA-AC0A-36F7EAE41FFB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8915400" y="6215063"/>
            <a:ext cx="1543050" cy="411480"/>
          </a:xfrm>
          <a:prstGeom prst="roundRect">
            <a:avLst/>
          </a:prstGeom>
          <a:solidFill>
            <a:srgbClr val="808080"/>
          </a:solidFill>
          <a:ln w="381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zh-CN" altLang="en-US" sz="1600">
                <a:solidFill>
                  <a:srgbClr val="FFFF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Microsoft Yahei" panose="020B0503020204020204" pitchFamily="34" charset="-122"/>
              </a:rPr>
              <a:t>作答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C71D3E0A-992E-4F20-8B04-D2E37D46092B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643" y="1341991"/>
            <a:ext cx="10638130" cy="332842"/>
          </a:xfrm>
          <a:prstGeom prst="rect">
            <a:avLst/>
          </a:prstGeom>
        </p:spPr>
      </p:pic>
      <p:grpSp>
        <p:nvGrpSpPr>
          <p:cNvPr id="10" name="组合 9">
            <a:extLst>
              <a:ext uri="{FF2B5EF4-FFF2-40B4-BE49-F238E27FC236}">
                <a16:creationId xmlns:a16="http://schemas.microsoft.com/office/drawing/2014/main" id="{E16606C9-BECF-4D3C-9275-58C9BF3AC0A8}"/>
              </a:ext>
            </a:extLst>
          </p:cNvPr>
          <p:cNvGrpSpPr/>
          <p:nvPr>
            <p:custDataLst>
              <p:tags r:id="rId4"/>
            </p:custDataLst>
          </p:nvPr>
        </p:nvGrpSpPr>
        <p:grpSpPr>
          <a:xfrm>
            <a:off x="0" y="0"/>
            <a:ext cx="12192000" cy="635000"/>
            <a:chOff x="0" y="0"/>
            <a:chExt cx="12192000" cy="635000"/>
          </a:xfrm>
        </p:grpSpPr>
        <p:sp>
          <p:nvSpPr>
            <p:cNvPr id="6" name="TitleBackground">
              <a:extLst>
                <a:ext uri="{FF2B5EF4-FFF2-40B4-BE49-F238E27FC236}">
                  <a16:creationId xmlns:a16="http://schemas.microsoft.com/office/drawing/2014/main" id="{55C0C199-83E0-4990-9793-7606C36A73A4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0" y="0"/>
              <a:ext cx="12192000" cy="635000"/>
            </a:xfrm>
            <a:prstGeom prst="rect">
              <a:avLst/>
            </a:prstGeom>
            <a:solidFill>
              <a:srgbClr val="F6F7F8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ColorBlock">
              <a:extLst>
                <a:ext uri="{FF2B5EF4-FFF2-40B4-BE49-F238E27FC236}">
                  <a16:creationId xmlns:a16="http://schemas.microsoft.com/office/drawing/2014/main" id="{1454C386-5D29-4E64-9E4B-981B7C3E715D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0" y="0"/>
              <a:ext cx="190500" cy="635000"/>
            </a:xfrm>
            <a:prstGeom prst="rect">
              <a:avLst/>
            </a:prstGeom>
            <a:solidFill>
              <a:srgbClr val="639EF4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TypeText">
              <a:extLst>
                <a:ext uri="{FF2B5EF4-FFF2-40B4-BE49-F238E27FC236}">
                  <a16:creationId xmlns:a16="http://schemas.microsoft.com/office/drawing/2014/main" id="{C244623F-B8AC-46F3-B615-C1142A118456}"/>
                </a:ext>
              </a:extLst>
            </p:cNvPr>
            <p:cNvSpPr txBox="1"/>
            <p:nvPr>
              <p:custDataLst>
                <p:tags r:id="rId8"/>
              </p:custDataLst>
            </p:nvPr>
          </p:nvSpPr>
          <p:spPr>
            <a:xfrm>
              <a:off x="254000" y="0"/>
              <a:ext cx="1905000" cy="635000"/>
            </a:xfrm>
            <a:prstGeom prst="rect">
              <a:avLst/>
            </a:prstGeom>
            <a:noFill/>
          </p:spPr>
          <p:txBody>
            <a:bodyPr vert="horz" wrap="none" rtlCol="0" anchor="ctr" anchorCtr="0">
              <a:noAutofit/>
            </a:bodyPr>
            <a:lstStyle/>
            <a:p>
              <a:r>
                <a:rPr lang="zh-CN" altLang="en-US" sz="2600">
                  <a:solidFill>
                    <a:srgbClr val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sym typeface="Microsoft Yahei" panose="020B0503020204020204" pitchFamily="34" charset="-122"/>
                </a:rPr>
                <a:t>主观题</a:t>
              </a:r>
            </a:p>
          </p:txBody>
        </p:sp>
        <p:sp>
          <p:nvSpPr>
            <p:cNvPr id="9" name="TipText">
              <a:extLst>
                <a:ext uri="{FF2B5EF4-FFF2-40B4-BE49-F238E27FC236}">
                  <a16:creationId xmlns:a16="http://schemas.microsoft.com/office/drawing/2014/main" id="{B773651C-3EF6-4B85-9427-AD6625B82804}"/>
                </a:ext>
              </a:extLst>
            </p:cNvPr>
            <p:cNvSpPr txBox="1"/>
            <p:nvPr>
              <p:custDataLst>
                <p:tags r:id="rId9"/>
              </p:custDataLst>
            </p:nvPr>
          </p:nvSpPr>
          <p:spPr>
            <a:xfrm>
              <a:off x="1525905" y="109220"/>
              <a:ext cx="2286000" cy="508000"/>
            </a:xfrm>
            <a:prstGeom prst="rect">
              <a:avLst/>
            </a:prstGeom>
            <a:noFill/>
          </p:spPr>
          <p:txBody>
            <a:bodyPr vert="horz" wrap="none" rtlCol="0" anchor="ctr" anchorCtr="0">
              <a:noAutofit/>
            </a:bodyPr>
            <a:lstStyle/>
            <a:p>
              <a:r>
                <a:rPr lang="en-US" altLang="zh-CN" sz="2000">
                  <a:solidFill>
                    <a:srgbClr val="80808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sym typeface="Microsoft Yahei" panose="020B0503020204020204" pitchFamily="34" charset="-122"/>
                </a:rPr>
                <a:t>10</a:t>
              </a:r>
              <a:r>
                <a:rPr lang="zh-CN" altLang="en-US" sz="2000">
                  <a:solidFill>
                    <a:srgbClr val="80808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sym typeface="Microsoft Yahei" panose="020B0503020204020204" pitchFamily="34" charset="-122"/>
                </a:rPr>
                <a:t>分</a:t>
              </a:r>
            </a:p>
          </p:txBody>
        </p:sp>
      </p:grpSp>
      <p:pic>
        <p:nvPicPr>
          <p:cNvPr id="3" name="图片 2">
            <a:extLst>
              <a:ext uri="{FF2B5EF4-FFF2-40B4-BE49-F238E27FC236}">
                <a16:creationId xmlns:a16="http://schemas.microsoft.com/office/drawing/2014/main" id="{BE298094-1CBA-433E-A728-8067ABA672A9}"/>
              </a:ext>
            </a:extLst>
          </p:cNvPr>
          <p:cNvPicPr>
            <a:picLocks/>
          </p:cNvPicPr>
          <p:nvPr>
            <p:custDataLst>
              <p:tags r:id="rId5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2600" y="63500"/>
            <a:ext cx="1422400" cy="50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44125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: 圆角 4">
            <a:extLst>
              <a:ext uri="{FF2B5EF4-FFF2-40B4-BE49-F238E27FC236}">
                <a16:creationId xmlns:a16="http://schemas.microsoft.com/office/drawing/2014/main" id="{3A09034F-B6DE-4D23-B7FA-5074436777C6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8915400" y="6215063"/>
            <a:ext cx="1543050" cy="411480"/>
          </a:xfrm>
          <a:prstGeom prst="roundRect">
            <a:avLst/>
          </a:prstGeom>
          <a:solidFill>
            <a:srgbClr val="808080"/>
          </a:solidFill>
          <a:ln w="381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zh-CN" altLang="en-US" sz="1600">
                <a:solidFill>
                  <a:srgbClr val="FFFF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Microsoft Yahei" panose="020B0503020204020204" pitchFamily="34" charset="-122"/>
              </a:rPr>
              <a:t>作答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E7A69B0A-C21D-48C4-935E-1CB53C199299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246" y="854653"/>
            <a:ext cx="8544154" cy="5140757"/>
          </a:xfrm>
          <a:prstGeom prst="rect">
            <a:avLst/>
          </a:prstGeom>
        </p:spPr>
      </p:pic>
      <p:grpSp>
        <p:nvGrpSpPr>
          <p:cNvPr id="10" name="组合 9">
            <a:extLst>
              <a:ext uri="{FF2B5EF4-FFF2-40B4-BE49-F238E27FC236}">
                <a16:creationId xmlns:a16="http://schemas.microsoft.com/office/drawing/2014/main" id="{1E6A8BFA-0569-4380-BF41-A77EDE94BBF5}"/>
              </a:ext>
            </a:extLst>
          </p:cNvPr>
          <p:cNvGrpSpPr/>
          <p:nvPr>
            <p:custDataLst>
              <p:tags r:id="rId4"/>
            </p:custDataLst>
          </p:nvPr>
        </p:nvGrpSpPr>
        <p:grpSpPr>
          <a:xfrm>
            <a:off x="0" y="0"/>
            <a:ext cx="12192000" cy="635000"/>
            <a:chOff x="0" y="0"/>
            <a:chExt cx="12192000" cy="635000"/>
          </a:xfrm>
        </p:grpSpPr>
        <p:sp>
          <p:nvSpPr>
            <p:cNvPr id="6" name="TitleBackground">
              <a:extLst>
                <a:ext uri="{FF2B5EF4-FFF2-40B4-BE49-F238E27FC236}">
                  <a16:creationId xmlns:a16="http://schemas.microsoft.com/office/drawing/2014/main" id="{74D4069A-D14A-4EF7-A035-C35FA90C140E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0" y="0"/>
              <a:ext cx="12192000" cy="635000"/>
            </a:xfrm>
            <a:prstGeom prst="rect">
              <a:avLst/>
            </a:prstGeom>
            <a:solidFill>
              <a:srgbClr val="F6F7F8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ColorBlock">
              <a:extLst>
                <a:ext uri="{FF2B5EF4-FFF2-40B4-BE49-F238E27FC236}">
                  <a16:creationId xmlns:a16="http://schemas.microsoft.com/office/drawing/2014/main" id="{6374F01A-252B-4F24-89B6-21296A2FEDED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0" y="0"/>
              <a:ext cx="190500" cy="635000"/>
            </a:xfrm>
            <a:prstGeom prst="rect">
              <a:avLst/>
            </a:prstGeom>
            <a:solidFill>
              <a:srgbClr val="639EF4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TypeText">
              <a:extLst>
                <a:ext uri="{FF2B5EF4-FFF2-40B4-BE49-F238E27FC236}">
                  <a16:creationId xmlns:a16="http://schemas.microsoft.com/office/drawing/2014/main" id="{4ACD6073-DEF5-4D77-AC15-F32FCE9C74C5}"/>
                </a:ext>
              </a:extLst>
            </p:cNvPr>
            <p:cNvSpPr txBox="1"/>
            <p:nvPr>
              <p:custDataLst>
                <p:tags r:id="rId8"/>
              </p:custDataLst>
            </p:nvPr>
          </p:nvSpPr>
          <p:spPr>
            <a:xfrm>
              <a:off x="254000" y="0"/>
              <a:ext cx="1905000" cy="635000"/>
            </a:xfrm>
            <a:prstGeom prst="rect">
              <a:avLst/>
            </a:prstGeom>
            <a:noFill/>
          </p:spPr>
          <p:txBody>
            <a:bodyPr vert="horz" wrap="none" rtlCol="0" anchor="ctr" anchorCtr="0">
              <a:noAutofit/>
            </a:bodyPr>
            <a:lstStyle/>
            <a:p>
              <a:r>
                <a:rPr lang="zh-CN" altLang="en-US" sz="2600">
                  <a:solidFill>
                    <a:srgbClr val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sym typeface="Microsoft Yahei" panose="020B0503020204020204" pitchFamily="34" charset="-122"/>
                </a:rPr>
                <a:t>主观题</a:t>
              </a:r>
            </a:p>
          </p:txBody>
        </p:sp>
        <p:sp>
          <p:nvSpPr>
            <p:cNvPr id="9" name="TipText">
              <a:extLst>
                <a:ext uri="{FF2B5EF4-FFF2-40B4-BE49-F238E27FC236}">
                  <a16:creationId xmlns:a16="http://schemas.microsoft.com/office/drawing/2014/main" id="{BA7497E1-6052-4360-93B0-64CE6F08820B}"/>
                </a:ext>
              </a:extLst>
            </p:cNvPr>
            <p:cNvSpPr txBox="1"/>
            <p:nvPr>
              <p:custDataLst>
                <p:tags r:id="rId9"/>
              </p:custDataLst>
            </p:nvPr>
          </p:nvSpPr>
          <p:spPr>
            <a:xfrm>
              <a:off x="1525905" y="109220"/>
              <a:ext cx="2286000" cy="508000"/>
            </a:xfrm>
            <a:prstGeom prst="rect">
              <a:avLst/>
            </a:prstGeom>
            <a:noFill/>
          </p:spPr>
          <p:txBody>
            <a:bodyPr vert="horz" wrap="none" rtlCol="0" anchor="ctr" anchorCtr="0">
              <a:noAutofit/>
            </a:bodyPr>
            <a:lstStyle/>
            <a:p>
              <a:r>
                <a:rPr lang="en-US" altLang="zh-CN" sz="2000">
                  <a:solidFill>
                    <a:srgbClr val="80808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sym typeface="Microsoft Yahei" panose="020B0503020204020204" pitchFamily="34" charset="-122"/>
                </a:rPr>
                <a:t>10</a:t>
              </a:r>
              <a:r>
                <a:rPr lang="zh-CN" altLang="en-US" sz="2000">
                  <a:solidFill>
                    <a:srgbClr val="80808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sym typeface="Microsoft Yahei" panose="020B0503020204020204" pitchFamily="34" charset="-122"/>
                </a:rPr>
                <a:t>分</a:t>
              </a:r>
            </a:p>
          </p:txBody>
        </p:sp>
      </p:grpSp>
      <p:pic>
        <p:nvPicPr>
          <p:cNvPr id="3" name="图片 2">
            <a:extLst>
              <a:ext uri="{FF2B5EF4-FFF2-40B4-BE49-F238E27FC236}">
                <a16:creationId xmlns:a16="http://schemas.microsoft.com/office/drawing/2014/main" id="{FC46810E-08D9-417E-B74F-6130908F86E4}"/>
              </a:ext>
            </a:extLst>
          </p:cNvPr>
          <p:cNvPicPr>
            <a:picLocks/>
          </p:cNvPicPr>
          <p:nvPr>
            <p:custDataLst>
              <p:tags r:id="rId5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2600" y="63500"/>
            <a:ext cx="1422400" cy="50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89365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: 圆角 4">
            <a:extLst>
              <a:ext uri="{FF2B5EF4-FFF2-40B4-BE49-F238E27FC236}">
                <a16:creationId xmlns:a16="http://schemas.microsoft.com/office/drawing/2014/main" id="{AB8AF9E7-3E10-4554-946D-EA37066B10AD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8915400" y="6215063"/>
            <a:ext cx="1543050" cy="411480"/>
          </a:xfrm>
          <a:prstGeom prst="roundRect">
            <a:avLst/>
          </a:prstGeom>
          <a:solidFill>
            <a:srgbClr val="808080"/>
          </a:solidFill>
          <a:ln w="381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zh-CN" altLang="en-US" sz="1600">
                <a:solidFill>
                  <a:srgbClr val="FFFF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Microsoft Yahei" panose="020B0503020204020204" pitchFamily="34" charset="-122"/>
              </a:rPr>
              <a:t>作答</a:t>
            </a: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E4382056-824B-4C31-A222-FB4D1CEEA7D7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246" y="854650"/>
            <a:ext cx="10415016" cy="4555541"/>
          </a:xfrm>
          <a:prstGeom prst="rect">
            <a:avLst/>
          </a:prstGeom>
        </p:spPr>
      </p:pic>
      <p:grpSp>
        <p:nvGrpSpPr>
          <p:cNvPr id="10" name="组合 9">
            <a:extLst>
              <a:ext uri="{FF2B5EF4-FFF2-40B4-BE49-F238E27FC236}">
                <a16:creationId xmlns:a16="http://schemas.microsoft.com/office/drawing/2014/main" id="{0D06ECF8-765F-441E-A4D5-7AF6DF57D430}"/>
              </a:ext>
            </a:extLst>
          </p:cNvPr>
          <p:cNvGrpSpPr/>
          <p:nvPr>
            <p:custDataLst>
              <p:tags r:id="rId4"/>
            </p:custDataLst>
          </p:nvPr>
        </p:nvGrpSpPr>
        <p:grpSpPr>
          <a:xfrm>
            <a:off x="0" y="0"/>
            <a:ext cx="12192000" cy="635000"/>
            <a:chOff x="0" y="0"/>
            <a:chExt cx="12192000" cy="635000"/>
          </a:xfrm>
        </p:grpSpPr>
        <p:sp>
          <p:nvSpPr>
            <p:cNvPr id="6" name="TitleBackground">
              <a:extLst>
                <a:ext uri="{FF2B5EF4-FFF2-40B4-BE49-F238E27FC236}">
                  <a16:creationId xmlns:a16="http://schemas.microsoft.com/office/drawing/2014/main" id="{517710F1-5EE7-43EE-AFB5-5D89EBAC3AB3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0" y="0"/>
              <a:ext cx="12192000" cy="635000"/>
            </a:xfrm>
            <a:prstGeom prst="rect">
              <a:avLst/>
            </a:prstGeom>
            <a:solidFill>
              <a:srgbClr val="F6F7F8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ColorBlock">
              <a:extLst>
                <a:ext uri="{FF2B5EF4-FFF2-40B4-BE49-F238E27FC236}">
                  <a16:creationId xmlns:a16="http://schemas.microsoft.com/office/drawing/2014/main" id="{ECD55757-9F26-4F63-B6BD-81BEEA492BB0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0" y="0"/>
              <a:ext cx="190500" cy="635000"/>
            </a:xfrm>
            <a:prstGeom prst="rect">
              <a:avLst/>
            </a:prstGeom>
            <a:solidFill>
              <a:srgbClr val="639EF4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TypeText">
              <a:extLst>
                <a:ext uri="{FF2B5EF4-FFF2-40B4-BE49-F238E27FC236}">
                  <a16:creationId xmlns:a16="http://schemas.microsoft.com/office/drawing/2014/main" id="{778A88CB-DD98-4BC8-8167-1FB0A2FD0D8D}"/>
                </a:ext>
              </a:extLst>
            </p:cNvPr>
            <p:cNvSpPr txBox="1"/>
            <p:nvPr>
              <p:custDataLst>
                <p:tags r:id="rId8"/>
              </p:custDataLst>
            </p:nvPr>
          </p:nvSpPr>
          <p:spPr>
            <a:xfrm>
              <a:off x="254000" y="0"/>
              <a:ext cx="1905000" cy="635000"/>
            </a:xfrm>
            <a:prstGeom prst="rect">
              <a:avLst/>
            </a:prstGeom>
            <a:noFill/>
          </p:spPr>
          <p:txBody>
            <a:bodyPr vert="horz" wrap="none" rtlCol="0" anchor="ctr" anchorCtr="0">
              <a:noAutofit/>
            </a:bodyPr>
            <a:lstStyle/>
            <a:p>
              <a:r>
                <a:rPr lang="zh-CN" altLang="en-US" sz="2600">
                  <a:solidFill>
                    <a:srgbClr val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sym typeface="Microsoft Yahei" panose="020B0503020204020204" pitchFamily="34" charset="-122"/>
                </a:rPr>
                <a:t>主观题</a:t>
              </a:r>
            </a:p>
          </p:txBody>
        </p:sp>
        <p:sp>
          <p:nvSpPr>
            <p:cNvPr id="9" name="TipText">
              <a:extLst>
                <a:ext uri="{FF2B5EF4-FFF2-40B4-BE49-F238E27FC236}">
                  <a16:creationId xmlns:a16="http://schemas.microsoft.com/office/drawing/2014/main" id="{A824F5CF-A35C-43ED-89AE-712D4C15DF76}"/>
                </a:ext>
              </a:extLst>
            </p:cNvPr>
            <p:cNvSpPr txBox="1"/>
            <p:nvPr>
              <p:custDataLst>
                <p:tags r:id="rId9"/>
              </p:custDataLst>
            </p:nvPr>
          </p:nvSpPr>
          <p:spPr>
            <a:xfrm>
              <a:off x="1525905" y="109220"/>
              <a:ext cx="2286000" cy="508000"/>
            </a:xfrm>
            <a:prstGeom prst="rect">
              <a:avLst/>
            </a:prstGeom>
            <a:noFill/>
          </p:spPr>
          <p:txBody>
            <a:bodyPr vert="horz" wrap="none" rtlCol="0" anchor="ctr" anchorCtr="0">
              <a:noAutofit/>
            </a:bodyPr>
            <a:lstStyle/>
            <a:p>
              <a:r>
                <a:rPr lang="en-US" altLang="zh-CN" sz="2000">
                  <a:solidFill>
                    <a:srgbClr val="80808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sym typeface="Microsoft Yahei" panose="020B0503020204020204" pitchFamily="34" charset="-122"/>
                </a:rPr>
                <a:t>10</a:t>
              </a:r>
              <a:r>
                <a:rPr lang="zh-CN" altLang="en-US" sz="2000">
                  <a:solidFill>
                    <a:srgbClr val="80808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sym typeface="Microsoft Yahei" panose="020B0503020204020204" pitchFamily="34" charset="-122"/>
                </a:rPr>
                <a:t>分</a:t>
              </a:r>
            </a:p>
          </p:txBody>
        </p:sp>
      </p:grpSp>
      <p:pic>
        <p:nvPicPr>
          <p:cNvPr id="3" name="图片 2">
            <a:extLst>
              <a:ext uri="{FF2B5EF4-FFF2-40B4-BE49-F238E27FC236}">
                <a16:creationId xmlns:a16="http://schemas.microsoft.com/office/drawing/2014/main" id="{258D7AF8-417C-4807-A13D-2F5E352E8C3D}"/>
              </a:ext>
            </a:extLst>
          </p:cNvPr>
          <p:cNvPicPr>
            <a:picLocks/>
          </p:cNvPicPr>
          <p:nvPr>
            <p:custDataLst>
              <p:tags r:id="rId5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2600" y="63500"/>
            <a:ext cx="1422400" cy="50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04965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: 圆角 4">
            <a:extLst>
              <a:ext uri="{FF2B5EF4-FFF2-40B4-BE49-F238E27FC236}">
                <a16:creationId xmlns:a16="http://schemas.microsoft.com/office/drawing/2014/main" id="{DF5BDFCD-1887-4CA4-85D8-75FF066784D0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8915400" y="6215063"/>
            <a:ext cx="1543050" cy="411480"/>
          </a:xfrm>
          <a:prstGeom prst="roundRect">
            <a:avLst/>
          </a:prstGeom>
          <a:solidFill>
            <a:srgbClr val="808080"/>
          </a:solidFill>
          <a:ln w="381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zh-CN" altLang="en-US" sz="1600">
                <a:solidFill>
                  <a:srgbClr val="FFFF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Microsoft Yahei" panose="020B0503020204020204" pitchFamily="34" charset="-122"/>
              </a:rPr>
              <a:t>作答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90A68738-89B6-40AE-B1AD-100290E4F4E2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246" y="854650"/>
            <a:ext cx="6157570" cy="1241755"/>
          </a:xfrm>
          <a:prstGeom prst="rect">
            <a:avLst/>
          </a:prstGeom>
        </p:spPr>
      </p:pic>
      <p:grpSp>
        <p:nvGrpSpPr>
          <p:cNvPr id="10" name="组合 9">
            <a:extLst>
              <a:ext uri="{FF2B5EF4-FFF2-40B4-BE49-F238E27FC236}">
                <a16:creationId xmlns:a16="http://schemas.microsoft.com/office/drawing/2014/main" id="{FA11A433-CEF3-4CED-A907-C6EF47953983}"/>
              </a:ext>
            </a:extLst>
          </p:cNvPr>
          <p:cNvGrpSpPr/>
          <p:nvPr>
            <p:custDataLst>
              <p:tags r:id="rId4"/>
            </p:custDataLst>
          </p:nvPr>
        </p:nvGrpSpPr>
        <p:grpSpPr>
          <a:xfrm>
            <a:off x="0" y="0"/>
            <a:ext cx="12192000" cy="635000"/>
            <a:chOff x="0" y="0"/>
            <a:chExt cx="12192000" cy="635000"/>
          </a:xfrm>
        </p:grpSpPr>
        <p:sp>
          <p:nvSpPr>
            <p:cNvPr id="6" name="TitleBackground">
              <a:extLst>
                <a:ext uri="{FF2B5EF4-FFF2-40B4-BE49-F238E27FC236}">
                  <a16:creationId xmlns:a16="http://schemas.microsoft.com/office/drawing/2014/main" id="{E33907D7-6C9A-4FE4-9D34-18FAC5B0CE47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0" y="0"/>
              <a:ext cx="12192000" cy="635000"/>
            </a:xfrm>
            <a:prstGeom prst="rect">
              <a:avLst/>
            </a:prstGeom>
            <a:solidFill>
              <a:srgbClr val="F6F7F8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ColorBlock">
              <a:extLst>
                <a:ext uri="{FF2B5EF4-FFF2-40B4-BE49-F238E27FC236}">
                  <a16:creationId xmlns:a16="http://schemas.microsoft.com/office/drawing/2014/main" id="{FFBC0584-1215-4B9A-8A8E-BC33208A732F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0" y="0"/>
              <a:ext cx="190500" cy="635000"/>
            </a:xfrm>
            <a:prstGeom prst="rect">
              <a:avLst/>
            </a:prstGeom>
            <a:solidFill>
              <a:srgbClr val="639EF4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TypeText">
              <a:extLst>
                <a:ext uri="{FF2B5EF4-FFF2-40B4-BE49-F238E27FC236}">
                  <a16:creationId xmlns:a16="http://schemas.microsoft.com/office/drawing/2014/main" id="{BF710B0B-5D0F-407A-B2AD-8DE81799A47B}"/>
                </a:ext>
              </a:extLst>
            </p:cNvPr>
            <p:cNvSpPr txBox="1"/>
            <p:nvPr>
              <p:custDataLst>
                <p:tags r:id="rId8"/>
              </p:custDataLst>
            </p:nvPr>
          </p:nvSpPr>
          <p:spPr>
            <a:xfrm>
              <a:off x="254000" y="0"/>
              <a:ext cx="1905000" cy="635000"/>
            </a:xfrm>
            <a:prstGeom prst="rect">
              <a:avLst/>
            </a:prstGeom>
            <a:noFill/>
          </p:spPr>
          <p:txBody>
            <a:bodyPr vert="horz" wrap="none" rtlCol="0" anchor="ctr" anchorCtr="0">
              <a:noAutofit/>
            </a:bodyPr>
            <a:lstStyle/>
            <a:p>
              <a:r>
                <a:rPr lang="zh-CN" altLang="en-US" sz="2600">
                  <a:solidFill>
                    <a:srgbClr val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sym typeface="Microsoft Yahei" panose="020B0503020204020204" pitchFamily="34" charset="-122"/>
                </a:rPr>
                <a:t>主观题</a:t>
              </a:r>
            </a:p>
          </p:txBody>
        </p:sp>
        <p:sp>
          <p:nvSpPr>
            <p:cNvPr id="9" name="TipText">
              <a:extLst>
                <a:ext uri="{FF2B5EF4-FFF2-40B4-BE49-F238E27FC236}">
                  <a16:creationId xmlns:a16="http://schemas.microsoft.com/office/drawing/2014/main" id="{A5292DA1-A859-4E05-AE0A-F855D5B0E0BE}"/>
                </a:ext>
              </a:extLst>
            </p:cNvPr>
            <p:cNvSpPr txBox="1"/>
            <p:nvPr>
              <p:custDataLst>
                <p:tags r:id="rId9"/>
              </p:custDataLst>
            </p:nvPr>
          </p:nvSpPr>
          <p:spPr>
            <a:xfrm>
              <a:off x="1525905" y="109220"/>
              <a:ext cx="2286000" cy="508000"/>
            </a:xfrm>
            <a:prstGeom prst="rect">
              <a:avLst/>
            </a:prstGeom>
            <a:noFill/>
          </p:spPr>
          <p:txBody>
            <a:bodyPr vert="horz" wrap="none" rtlCol="0" anchor="ctr" anchorCtr="0">
              <a:noAutofit/>
            </a:bodyPr>
            <a:lstStyle/>
            <a:p>
              <a:r>
                <a:rPr lang="en-US" altLang="zh-CN" sz="2000">
                  <a:solidFill>
                    <a:srgbClr val="80808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sym typeface="Microsoft Yahei" panose="020B0503020204020204" pitchFamily="34" charset="-122"/>
                </a:rPr>
                <a:t>10</a:t>
              </a:r>
              <a:r>
                <a:rPr lang="zh-CN" altLang="en-US" sz="2000">
                  <a:solidFill>
                    <a:srgbClr val="80808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sym typeface="Microsoft Yahei" panose="020B0503020204020204" pitchFamily="34" charset="-122"/>
                </a:rPr>
                <a:t>分</a:t>
              </a:r>
            </a:p>
          </p:txBody>
        </p:sp>
      </p:grpSp>
      <p:pic>
        <p:nvPicPr>
          <p:cNvPr id="3" name="图片 2">
            <a:extLst>
              <a:ext uri="{FF2B5EF4-FFF2-40B4-BE49-F238E27FC236}">
                <a16:creationId xmlns:a16="http://schemas.microsoft.com/office/drawing/2014/main" id="{2412BCE5-6689-4597-A7DA-5E0E79278158}"/>
              </a:ext>
            </a:extLst>
          </p:cNvPr>
          <p:cNvPicPr>
            <a:picLocks/>
          </p:cNvPicPr>
          <p:nvPr>
            <p:custDataLst>
              <p:tags r:id="rId5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2600" y="63500"/>
            <a:ext cx="1422400" cy="50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56780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: 圆角 4">
            <a:extLst>
              <a:ext uri="{FF2B5EF4-FFF2-40B4-BE49-F238E27FC236}">
                <a16:creationId xmlns:a16="http://schemas.microsoft.com/office/drawing/2014/main" id="{7D139F4A-5B59-4FD1-BD08-C1586C79F73F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8915400" y="6215063"/>
            <a:ext cx="1543050" cy="411480"/>
          </a:xfrm>
          <a:prstGeom prst="roundRect">
            <a:avLst/>
          </a:prstGeom>
          <a:solidFill>
            <a:srgbClr val="808080"/>
          </a:solidFill>
          <a:ln w="381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zh-CN" altLang="en-US" sz="1600">
                <a:solidFill>
                  <a:srgbClr val="FFFF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Microsoft Yahei" panose="020B0503020204020204" pitchFamily="34" charset="-122"/>
              </a:rPr>
              <a:t>作答</a:t>
            </a:r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A2CA0D90-9986-4B02-8034-12030D134B72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752" y="1102386"/>
            <a:ext cx="3900221" cy="836372"/>
          </a:xfrm>
          <a:prstGeom prst="rect">
            <a:avLst/>
          </a:prstGeom>
        </p:spPr>
      </p:pic>
      <p:grpSp>
        <p:nvGrpSpPr>
          <p:cNvPr id="10" name="组合 9">
            <a:extLst>
              <a:ext uri="{FF2B5EF4-FFF2-40B4-BE49-F238E27FC236}">
                <a16:creationId xmlns:a16="http://schemas.microsoft.com/office/drawing/2014/main" id="{AABB34D5-D6AF-425E-ACDA-FBB36AD4D454}"/>
              </a:ext>
            </a:extLst>
          </p:cNvPr>
          <p:cNvGrpSpPr/>
          <p:nvPr>
            <p:custDataLst>
              <p:tags r:id="rId4"/>
            </p:custDataLst>
          </p:nvPr>
        </p:nvGrpSpPr>
        <p:grpSpPr>
          <a:xfrm>
            <a:off x="0" y="0"/>
            <a:ext cx="12192000" cy="635000"/>
            <a:chOff x="0" y="0"/>
            <a:chExt cx="12192000" cy="635000"/>
          </a:xfrm>
        </p:grpSpPr>
        <p:sp>
          <p:nvSpPr>
            <p:cNvPr id="6" name="TitleBackground">
              <a:extLst>
                <a:ext uri="{FF2B5EF4-FFF2-40B4-BE49-F238E27FC236}">
                  <a16:creationId xmlns:a16="http://schemas.microsoft.com/office/drawing/2014/main" id="{E9B4BBF4-DF62-41E7-B1D9-44125E6607A3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0" y="0"/>
              <a:ext cx="12192000" cy="635000"/>
            </a:xfrm>
            <a:prstGeom prst="rect">
              <a:avLst/>
            </a:prstGeom>
            <a:solidFill>
              <a:srgbClr val="F6F7F8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ColorBlock">
              <a:extLst>
                <a:ext uri="{FF2B5EF4-FFF2-40B4-BE49-F238E27FC236}">
                  <a16:creationId xmlns:a16="http://schemas.microsoft.com/office/drawing/2014/main" id="{573A3192-9353-4ADA-83CB-FE31EFD91788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0" y="0"/>
              <a:ext cx="190500" cy="635000"/>
            </a:xfrm>
            <a:prstGeom prst="rect">
              <a:avLst/>
            </a:prstGeom>
            <a:solidFill>
              <a:srgbClr val="639EF4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TypeText">
              <a:extLst>
                <a:ext uri="{FF2B5EF4-FFF2-40B4-BE49-F238E27FC236}">
                  <a16:creationId xmlns:a16="http://schemas.microsoft.com/office/drawing/2014/main" id="{36B1EB51-C37A-4FE6-9D40-53E401561B1E}"/>
                </a:ext>
              </a:extLst>
            </p:cNvPr>
            <p:cNvSpPr txBox="1"/>
            <p:nvPr>
              <p:custDataLst>
                <p:tags r:id="rId8"/>
              </p:custDataLst>
            </p:nvPr>
          </p:nvSpPr>
          <p:spPr>
            <a:xfrm>
              <a:off x="254000" y="0"/>
              <a:ext cx="1905000" cy="635000"/>
            </a:xfrm>
            <a:prstGeom prst="rect">
              <a:avLst/>
            </a:prstGeom>
            <a:noFill/>
          </p:spPr>
          <p:txBody>
            <a:bodyPr vert="horz" wrap="none" rtlCol="0" anchor="ctr" anchorCtr="0">
              <a:noAutofit/>
            </a:bodyPr>
            <a:lstStyle/>
            <a:p>
              <a:r>
                <a:rPr lang="zh-CN" altLang="en-US" sz="2600">
                  <a:solidFill>
                    <a:srgbClr val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sym typeface="Microsoft Yahei" panose="020B0503020204020204" pitchFamily="34" charset="-122"/>
                </a:rPr>
                <a:t>主观题</a:t>
              </a:r>
            </a:p>
          </p:txBody>
        </p:sp>
        <p:sp>
          <p:nvSpPr>
            <p:cNvPr id="9" name="TipText">
              <a:extLst>
                <a:ext uri="{FF2B5EF4-FFF2-40B4-BE49-F238E27FC236}">
                  <a16:creationId xmlns:a16="http://schemas.microsoft.com/office/drawing/2014/main" id="{40B18C57-7A33-4542-8058-4256B71CEAC2}"/>
                </a:ext>
              </a:extLst>
            </p:cNvPr>
            <p:cNvSpPr txBox="1"/>
            <p:nvPr>
              <p:custDataLst>
                <p:tags r:id="rId9"/>
              </p:custDataLst>
            </p:nvPr>
          </p:nvSpPr>
          <p:spPr>
            <a:xfrm>
              <a:off x="1525905" y="109220"/>
              <a:ext cx="2286000" cy="508000"/>
            </a:xfrm>
            <a:prstGeom prst="rect">
              <a:avLst/>
            </a:prstGeom>
            <a:noFill/>
          </p:spPr>
          <p:txBody>
            <a:bodyPr vert="horz" wrap="none" rtlCol="0" anchor="ctr" anchorCtr="0">
              <a:noAutofit/>
            </a:bodyPr>
            <a:lstStyle/>
            <a:p>
              <a:r>
                <a:rPr lang="en-US" altLang="zh-CN" sz="2000">
                  <a:solidFill>
                    <a:srgbClr val="80808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sym typeface="Microsoft Yahei" panose="020B0503020204020204" pitchFamily="34" charset="-122"/>
                </a:rPr>
                <a:t>10</a:t>
              </a:r>
              <a:r>
                <a:rPr lang="zh-CN" altLang="en-US" sz="2000">
                  <a:solidFill>
                    <a:srgbClr val="80808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sym typeface="Microsoft Yahei" panose="020B0503020204020204" pitchFamily="34" charset="-122"/>
                </a:rPr>
                <a:t>分</a:t>
              </a:r>
            </a:p>
          </p:txBody>
        </p:sp>
      </p:grpSp>
      <p:pic>
        <p:nvPicPr>
          <p:cNvPr id="3" name="图片 2">
            <a:extLst>
              <a:ext uri="{FF2B5EF4-FFF2-40B4-BE49-F238E27FC236}">
                <a16:creationId xmlns:a16="http://schemas.microsoft.com/office/drawing/2014/main" id="{1EAF3722-3288-48CB-B040-F544A9BD03D3}"/>
              </a:ext>
            </a:extLst>
          </p:cNvPr>
          <p:cNvPicPr>
            <a:picLocks/>
          </p:cNvPicPr>
          <p:nvPr>
            <p:custDataLst>
              <p:tags r:id="rId5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2600" y="63500"/>
            <a:ext cx="1422400" cy="50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78350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: 圆角 4">
            <a:extLst>
              <a:ext uri="{FF2B5EF4-FFF2-40B4-BE49-F238E27FC236}">
                <a16:creationId xmlns:a16="http://schemas.microsoft.com/office/drawing/2014/main" id="{30F98A5F-2E26-45A3-97C7-FD1F08EE9693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8915400" y="6215063"/>
            <a:ext cx="1543050" cy="411480"/>
          </a:xfrm>
          <a:prstGeom prst="roundRect">
            <a:avLst/>
          </a:prstGeom>
          <a:solidFill>
            <a:srgbClr val="808080"/>
          </a:solidFill>
          <a:ln w="381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zh-CN" altLang="en-US" sz="1600">
                <a:solidFill>
                  <a:srgbClr val="FFFF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Microsoft Yahei" panose="020B0503020204020204" pitchFamily="34" charset="-122"/>
              </a:rPr>
              <a:t>作答</a:t>
            </a:r>
          </a:p>
        </p:txBody>
      </p:sp>
      <p:pic>
        <p:nvPicPr>
          <p:cNvPr id="15" name="图片 14">
            <a:extLst>
              <a:ext uri="{FF2B5EF4-FFF2-40B4-BE49-F238E27FC236}">
                <a16:creationId xmlns:a16="http://schemas.microsoft.com/office/drawing/2014/main" id="{F4B12E30-3C7A-4639-BE0F-9C9CF5ACC1BF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437" y="1275567"/>
            <a:ext cx="4568039" cy="546202"/>
          </a:xfrm>
          <a:prstGeom prst="rect">
            <a:avLst/>
          </a:prstGeom>
        </p:spPr>
      </p:pic>
      <p:grpSp>
        <p:nvGrpSpPr>
          <p:cNvPr id="10" name="组合 9">
            <a:extLst>
              <a:ext uri="{FF2B5EF4-FFF2-40B4-BE49-F238E27FC236}">
                <a16:creationId xmlns:a16="http://schemas.microsoft.com/office/drawing/2014/main" id="{B847A747-5CA2-40A6-AE56-6C1860BBE510}"/>
              </a:ext>
            </a:extLst>
          </p:cNvPr>
          <p:cNvGrpSpPr/>
          <p:nvPr>
            <p:custDataLst>
              <p:tags r:id="rId4"/>
            </p:custDataLst>
          </p:nvPr>
        </p:nvGrpSpPr>
        <p:grpSpPr>
          <a:xfrm>
            <a:off x="0" y="0"/>
            <a:ext cx="12192000" cy="635000"/>
            <a:chOff x="0" y="0"/>
            <a:chExt cx="12192000" cy="635000"/>
          </a:xfrm>
        </p:grpSpPr>
        <p:sp>
          <p:nvSpPr>
            <p:cNvPr id="6" name="TitleBackground">
              <a:extLst>
                <a:ext uri="{FF2B5EF4-FFF2-40B4-BE49-F238E27FC236}">
                  <a16:creationId xmlns:a16="http://schemas.microsoft.com/office/drawing/2014/main" id="{090BC966-AC52-40A0-A58A-11CE64A4AF4F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0" y="0"/>
              <a:ext cx="12192000" cy="635000"/>
            </a:xfrm>
            <a:prstGeom prst="rect">
              <a:avLst/>
            </a:prstGeom>
            <a:solidFill>
              <a:srgbClr val="F6F7F8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ColorBlock">
              <a:extLst>
                <a:ext uri="{FF2B5EF4-FFF2-40B4-BE49-F238E27FC236}">
                  <a16:creationId xmlns:a16="http://schemas.microsoft.com/office/drawing/2014/main" id="{A8F6F758-0CBF-4936-B1FF-7B438DEB6581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0" y="0"/>
              <a:ext cx="190500" cy="635000"/>
            </a:xfrm>
            <a:prstGeom prst="rect">
              <a:avLst/>
            </a:prstGeom>
            <a:solidFill>
              <a:srgbClr val="639EF4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TypeText">
              <a:extLst>
                <a:ext uri="{FF2B5EF4-FFF2-40B4-BE49-F238E27FC236}">
                  <a16:creationId xmlns:a16="http://schemas.microsoft.com/office/drawing/2014/main" id="{D35FB3A0-6650-4DDC-BEC6-EA7726BDB4E2}"/>
                </a:ext>
              </a:extLst>
            </p:cNvPr>
            <p:cNvSpPr txBox="1"/>
            <p:nvPr>
              <p:custDataLst>
                <p:tags r:id="rId8"/>
              </p:custDataLst>
            </p:nvPr>
          </p:nvSpPr>
          <p:spPr>
            <a:xfrm>
              <a:off x="254000" y="0"/>
              <a:ext cx="1905000" cy="635000"/>
            </a:xfrm>
            <a:prstGeom prst="rect">
              <a:avLst/>
            </a:prstGeom>
            <a:noFill/>
          </p:spPr>
          <p:txBody>
            <a:bodyPr vert="horz" wrap="none" rtlCol="0" anchor="ctr" anchorCtr="0">
              <a:noAutofit/>
            </a:bodyPr>
            <a:lstStyle/>
            <a:p>
              <a:r>
                <a:rPr lang="zh-CN" altLang="en-US" sz="2600">
                  <a:solidFill>
                    <a:srgbClr val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sym typeface="Microsoft Yahei" panose="020B0503020204020204" pitchFamily="34" charset="-122"/>
                </a:rPr>
                <a:t>主观题</a:t>
              </a:r>
            </a:p>
          </p:txBody>
        </p:sp>
        <p:sp>
          <p:nvSpPr>
            <p:cNvPr id="9" name="TipText">
              <a:extLst>
                <a:ext uri="{FF2B5EF4-FFF2-40B4-BE49-F238E27FC236}">
                  <a16:creationId xmlns:a16="http://schemas.microsoft.com/office/drawing/2014/main" id="{2E1270DD-A505-42CF-A761-49C8193FB7E6}"/>
                </a:ext>
              </a:extLst>
            </p:cNvPr>
            <p:cNvSpPr txBox="1"/>
            <p:nvPr>
              <p:custDataLst>
                <p:tags r:id="rId9"/>
              </p:custDataLst>
            </p:nvPr>
          </p:nvSpPr>
          <p:spPr>
            <a:xfrm>
              <a:off x="1525905" y="109220"/>
              <a:ext cx="2286000" cy="508000"/>
            </a:xfrm>
            <a:prstGeom prst="rect">
              <a:avLst/>
            </a:prstGeom>
            <a:noFill/>
          </p:spPr>
          <p:txBody>
            <a:bodyPr vert="horz" wrap="none" rtlCol="0" anchor="ctr" anchorCtr="0">
              <a:noAutofit/>
            </a:bodyPr>
            <a:lstStyle/>
            <a:p>
              <a:r>
                <a:rPr lang="en-US" altLang="zh-CN" sz="2000">
                  <a:solidFill>
                    <a:srgbClr val="80808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sym typeface="Microsoft Yahei" panose="020B0503020204020204" pitchFamily="34" charset="-122"/>
                </a:rPr>
                <a:t>10</a:t>
              </a:r>
              <a:r>
                <a:rPr lang="zh-CN" altLang="en-US" sz="2000">
                  <a:solidFill>
                    <a:srgbClr val="80808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sym typeface="Microsoft Yahei" panose="020B0503020204020204" pitchFamily="34" charset="-122"/>
                </a:rPr>
                <a:t>分</a:t>
              </a:r>
            </a:p>
          </p:txBody>
        </p:sp>
      </p:grpSp>
      <p:pic>
        <p:nvPicPr>
          <p:cNvPr id="3" name="图片 2">
            <a:extLst>
              <a:ext uri="{FF2B5EF4-FFF2-40B4-BE49-F238E27FC236}">
                <a16:creationId xmlns:a16="http://schemas.microsoft.com/office/drawing/2014/main" id="{55F2D16B-FC70-498F-BD7D-44DC348E5750}"/>
              </a:ext>
            </a:extLst>
          </p:cNvPr>
          <p:cNvPicPr>
            <a:picLocks/>
          </p:cNvPicPr>
          <p:nvPr>
            <p:custDataLst>
              <p:tags r:id="rId5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2600" y="63500"/>
            <a:ext cx="1422400" cy="50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80795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: 圆角 4">
            <a:extLst>
              <a:ext uri="{FF2B5EF4-FFF2-40B4-BE49-F238E27FC236}">
                <a16:creationId xmlns:a16="http://schemas.microsoft.com/office/drawing/2014/main" id="{3EE7A6FA-B156-405C-BF74-459EF2C09D9B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8915400" y="6215063"/>
            <a:ext cx="1543050" cy="411480"/>
          </a:xfrm>
          <a:prstGeom prst="roundRect">
            <a:avLst/>
          </a:prstGeom>
          <a:solidFill>
            <a:srgbClr val="808080"/>
          </a:solidFill>
          <a:ln w="381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zh-CN" altLang="en-US" sz="1600">
                <a:solidFill>
                  <a:srgbClr val="FFFF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Microsoft Yahei" panose="020B0503020204020204" pitchFamily="34" charset="-122"/>
              </a:rPr>
              <a:t>作答</a:t>
            </a:r>
          </a:p>
        </p:txBody>
      </p:sp>
      <p:pic>
        <p:nvPicPr>
          <p:cNvPr id="19" name="图片 18">
            <a:extLst>
              <a:ext uri="{FF2B5EF4-FFF2-40B4-BE49-F238E27FC236}">
                <a16:creationId xmlns:a16="http://schemas.microsoft.com/office/drawing/2014/main" id="{E5FE4924-3872-4E44-8C73-E93D0B09CB0B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591" y="1327319"/>
            <a:ext cx="4832604" cy="614477"/>
          </a:xfrm>
          <a:prstGeom prst="rect">
            <a:avLst/>
          </a:prstGeom>
        </p:spPr>
      </p:pic>
      <p:grpSp>
        <p:nvGrpSpPr>
          <p:cNvPr id="15" name="组合 14">
            <a:extLst>
              <a:ext uri="{FF2B5EF4-FFF2-40B4-BE49-F238E27FC236}">
                <a16:creationId xmlns:a16="http://schemas.microsoft.com/office/drawing/2014/main" id="{77D904DA-2E65-4468-9984-AD5489D5F77B}"/>
              </a:ext>
            </a:extLst>
          </p:cNvPr>
          <p:cNvGrpSpPr/>
          <p:nvPr>
            <p:custDataLst>
              <p:tags r:id="rId4"/>
            </p:custDataLst>
          </p:nvPr>
        </p:nvGrpSpPr>
        <p:grpSpPr>
          <a:xfrm>
            <a:off x="0" y="0"/>
            <a:ext cx="12192000" cy="635000"/>
            <a:chOff x="0" y="0"/>
            <a:chExt cx="12192000" cy="635000"/>
          </a:xfrm>
        </p:grpSpPr>
        <p:sp>
          <p:nvSpPr>
            <p:cNvPr id="11" name="TitleBackground">
              <a:extLst>
                <a:ext uri="{FF2B5EF4-FFF2-40B4-BE49-F238E27FC236}">
                  <a16:creationId xmlns:a16="http://schemas.microsoft.com/office/drawing/2014/main" id="{88CD4B0D-948C-4442-B291-7DDF0895FE17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0" y="0"/>
              <a:ext cx="12192000" cy="635000"/>
            </a:xfrm>
            <a:prstGeom prst="rect">
              <a:avLst/>
            </a:prstGeom>
            <a:solidFill>
              <a:srgbClr val="F6F7F8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ColorBlock">
              <a:extLst>
                <a:ext uri="{FF2B5EF4-FFF2-40B4-BE49-F238E27FC236}">
                  <a16:creationId xmlns:a16="http://schemas.microsoft.com/office/drawing/2014/main" id="{D50AEE75-3405-47B4-ABDE-BEF185B59D48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0" y="0"/>
              <a:ext cx="190500" cy="635000"/>
            </a:xfrm>
            <a:prstGeom prst="rect">
              <a:avLst/>
            </a:prstGeom>
            <a:solidFill>
              <a:srgbClr val="639EF4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TypeText">
              <a:extLst>
                <a:ext uri="{FF2B5EF4-FFF2-40B4-BE49-F238E27FC236}">
                  <a16:creationId xmlns:a16="http://schemas.microsoft.com/office/drawing/2014/main" id="{E0A6CCA2-9BEC-4D3D-A155-CA394115BCCD}"/>
                </a:ext>
              </a:extLst>
            </p:cNvPr>
            <p:cNvSpPr txBox="1"/>
            <p:nvPr>
              <p:custDataLst>
                <p:tags r:id="rId8"/>
              </p:custDataLst>
            </p:nvPr>
          </p:nvSpPr>
          <p:spPr>
            <a:xfrm>
              <a:off x="254000" y="0"/>
              <a:ext cx="1905000" cy="635000"/>
            </a:xfrm>
            <a:prstGeom prst="rect">
              <a:avLst/>
            </a:prstGeom>
            <a:noFill/>
          </p:spPr>
          <p:txBody>
            <a:bodyPr vert="horz" wrap="none" rtlCol="0" anchor="ctr" anchorCtr="0">
              <a:noAutofit/>
            </a:bodyPr>
            <a:lstStyle/>
            <a:p>
              <a:r>
                <a:rPr lang="zh-CN" altLang="en-US" sz="2600">
                  <a:solidFill>
                    <a:srgbClr val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sym typeface="Microsoft Yahei" panose="020B0503020204020204" pitchFamily="34" charset="-122"/>
                </a:rPr>
                <a:t>主观题</a:t>
              </a:r>
            </a:p>
          </p:txBody>
        </p:sp>
        <p:sp>
          <p:nvSpPr>
            <p:cNvPr id="14" name="TipText">
              <a:extLst>
                <a:ext uri="{FF2B5EF4-FFF2-40B4-BE49-F238E27FC236}">
                  <a16:creationId xmlns:a16="http://schemas.microsoft.com/office/drawing/2014/main" id="{B0297F7B-5D18-4BA0-87AF-B73C4A2C9A45}"/>
                </a:ext>
              </a:extLst>
            </p:cNvPr>
            <p:cNvSpPr txBox="1"/>
            <p:nvPr>
              <p:custDataLst>
                <p:tags r:id="rId9"/>
              </p:custDataLst>
            </p:nvPr>
          </p:nvSpPr>
          <p:spPr>
            <a:xfrm>
              <a:off x="1525905" y="109220"/>
              <a:ext cx="2286000" cy="508000"/>
            </a:xfrm>
            <a:prstGeom prst="rect">
              <a:avLst/>
            </a:prstGeom>
            <a:noFill/>
          </p:spPr>
          <p:txBody>
            <a:bodyPr vert="horz" wrap="none" rtlCol="0" anchor="ctr" anchorCtr="0">
              <a:noAutofit/>
            </a:bodyPr>
            <a:lstStyle/>
            <a:p>
              <a:r>
                <a:rPr lang="en-US" altLang="zh-CN" sz="2000">
                  <a:solidFill>
                    <a:srgbClr val="80808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sym typeface="Microsoft Yahei" panose="020B0503020204020204" pitchFamily="34" charset="-122"/>
                </a:rPr>
                <a:t>10</a:t>
              </a:r>
              <a:r>
                <a:rPr lang="zh-CN" altLang="en-US" sz="2000">
                  <a:solidFill>
                    <a:srgbClr val="80808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sym typeface="Microsoft Yahei" panose="020B0503020204020204" pitchFamily="34" charset="-122"/>
                </a:rPr>
                <a:t>分</a:t>
              </a:r>
            </a:p>
          </p:txBody>
        </p:sp>
      </p:grpSp>
      <p:pic>
        <p:nvPicPr>
          <p:cNvPr id="3" name="图片 2">
            <a:extLst>
              <a:ext uri="{FF2B5EF4-FFF2-40B4-BE49-F238E27FC236}">
                <a16:creationId xmlns:a16="http://schemas.microsoft.com/office/drawing/2014/main" id="{E4CA8D7F-1617-4137-9D10-0E465821FB7D}"/>
              </a:ext>
            </a:extLst>
          </p:cNvPr>
          <p:cNvPicPr>
            <a:picLocks/>
          </p:cNvPicPr>
          <p:nvPr>
            <p:custDataLst>
              <p:tags r:id="rId5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2600" y="63500"/>
            <a:ext cx="1422400" cy="50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53447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: 圆角 4">
            <a:extLst>
              <a:ext uri="{FF2B5EF4-FFF2-40B4-BE49-F238E27FC236}">
                <a16:creationId xmlns:a16="http://schemas.microsoft.com/office/drawing/2014/main" id="{A74DE88B-B139-4FE8-A689-8673885F8B6F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8915400" y="6215063"/>
            <a:ext cx="1543050" cy="411480"/>
          </a:xfrm>
          <a:prstGeom prst="roundRect">
            <a:avLst/>
          </a:prstGeom>
          <a:solidFill>
            <a:srgbClr val="808080"/>
          </a:solidFill>
          <a:ln w="381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zh-CN" altLang="en-US" sz="1600">
                <a:solidFill>
                  <a:srgbClr val="FFFF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Microsoft Yahei" panose="020B0503020204020204" pitchFamily="34" charset="-122"/>
              </a:rPr>
              <a:t>作答</a:t>
            </a:r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6275C078-6E0E-4977-B52D-B5C0595B8FA0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658" y="1219744"/>
            <a:ext cx="4725924" cy="680618"/>
          </a:xfrm>
          <a:prstGeom prst="rect">
            <a:avLst/>
          </a:prstGeom>
        </p:spPr>
      </p:pic>
      <p:grpSp>
        <p:nvGrpSpPr>
          <p:cNvPr id="10" name="组合 9">
            <a:extLst>
              <a:ext uri="{FF2B5EF4-FFF2-40B4-BE49-F238E27FC236}">
                <a16:creationId xmlns:a16="http://schemas.microsoft.com/office/drawing/2014/main" id="{F08283CA-0C21-4E2F-B36B-865B8FE78207}"/>
              </a:ext>
            </a:extLst>
          </p:cNvPr>
          <p:cNvGrpSpPr/>
          <p:nvPr>
            <p:custDataLst>
              <p:tags r:id="rId4"/>
            </p:custDataLst>
          </p:nvPr>
        </p:nvGrpSpPr>
        <p:grpSpPr>
          <a:xfrm>
            <a:off x="0" y="0"/>
            <a:ext cx="12192000" cy="635000"/>
            <a:chOff x="0" y="0"/>
            <a:chExt cx="12192000" cy="635000"/>
          </a:xfrm>
        </p:grpSpPr>
        <p:sp>
          <p:nvSpPr>
            <p:cNvPr id="6" name="TitleBackground">
              <a:extLst>
                <a:ext uri="{FF2B5EF4-FFF2-40B4-BE49-F238E27FC236}">
                  <a16:creationId xmlns:a16="http://schemas.microsoft.com/office/drawing/2014/main" id="{1C99FE05-1E86-49D2-8EF2-E56EDF6C5B46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0" y="0"/>
              <a:ext cx="12192000" cy="635000"/>
            </a:xfrm>
            <a:prstGeom prst="rect">
              <a:avLst/>
            </a:prstGeom>
            <a:solidFill>
              <a:srgbClr val="F6F7F8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ColorBlock">
              <a:extLst>
                <a:ext uri="{FF2B5EF4-FFF2-40B4-BE49-F238E27FC236}">
                  <a16:creationId xmlns:a16="http://schemas.microsoft.com/office/drawing/2014/main" id="{9CEB2AC3-B2FD-43F7-8482-954ED0953252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0" y="0"/>
              <a:ext cx="190500" cy="635000"/>
            </a:xfrm>
            <a:prstGeom prst="rect">
              <a:avLst/>
            </a:prstGeom>
            <a:solidFill>
              <a:srgbClr val="639EF4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TypeText">
              <a:extLst>
                <a:ext uri="{FF2B5EF4-FFF2-40B4-BE49-F238E27FC236}">
                  <a16:creationId xmlns:a16="http://schemas.microsoft.com/office/drawing/2014/main" id="{6F2B28BB-82E6-42B2-B1F0-8D7FACA5A9D4}"/>
                </a:ext>
              </a:extLst>
            </p:cNvPr>
            <p:cNvSpPr txBox="1"/>
            <p:nvPr>
              <p:custDataLst>
                <p:tags r:id="rId8"/>
              </p:custDataLst>
            </p:nvPr>
          </p:nvSpPr>
          <p:spPr>
            <a:xfrm>
              <a:off x="254000" y="0"/>
              <a:ext cx="1905000" cy="635000"/>
            </a:xfrm>
            <a:prstGeom prst="rect">
              <a:avLst/>
            </a:prstGeom>
            <a:noFill/>
          </p:spPr>
          <p:txBody>
            <a:bodyPr vert="horz" wrap="none" rtlCol="0" anchor="ctr" anchorCtr="0">
              <a:noAutofit/>
            </a:bodyPr>
            <a:lstStyle/>
            <a:p>
              <a:r>
                <a:rPr lang="zh-CN" altLang="en-US" sz="2600">
                  <a:solidFill>
                    <a:srgbClr val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sym typeface="Microsoft Yahei" panose="020B0503020204020204" pitchFamily="34" charset="-122"/>
                </a:rPr>
                <a:t>主观题</a:t>
              </a:r>
            </a:p>
          </p:txBody>
        </p:sp>
        <p:sp>
          <p:nvSpPr>
            <p:cNvPr id="9" name="TipText">
              <a:extLst>
                <a:ext uri="{FF2B5EF4-FFF2-40B4-BE49-F238E27FC236}">
                  <a16:creationId xmlns:a16="http://schemas.microsoft.com/office/drawing/2014/main" id="{9702FF8B-6701-4AC2-977C-4F6E3D83B63A}"/>
                </a:ext>
              </a:extLst>
            </p:cNvPr>
            <p:cNvSpPr txBox="1"/>
            <p:nvPr>
              <p:custDataLst>
                <p:tags r:id="rId9"/>
              </p:custDataLst>
            </p:nvPr>
          </p:nvSpPr>
          <p:spPr>
            <a:xfrm>
              <a:off x="1525905" y="109220"/>
              <a:ext cx="2286000" cy="508000"/>
            </a:xfrm>
            <a:prstGeom prst="rect">
              <a:avLst/>
            </a:prstGeom>
            <a:noFill/>
          </p:spPr>
          <p:txBody>
            <a:bodyPr vert="horz" wrap="none" rtlCol="0" anchor="ctr" anchorCtr="0">
              <a:noAutofit/>
            </a:bodyPr>
            <a:lstStyle/>
            <a:p>
              <a:r>
                <a:rPr lang="en-US" altLang="zh-CN" sz="2000">
                  <a:solidFill>
                    <a:srgbClr val="80808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sym typeface="Microsoft Yahei" panose="020B0503020204020204" pitchFamily="34" charset="-122"/>
                </a:rPr>
                <a:t>10</a:t>
              </a:r>
              <a:r>
                <a:rPr lang="zh-CN" altLang="en-US" sz="2000">
                  <a:solidFill>
                    <a:srgbClr val="80808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sym typeface="Microsoft Yahei" panose="020B0503020204020204" pitchFamily="34" charset="-122"/>
                </a:rPr>
                <a:t>分</a:t>
              </a:r>
            </a:p>
          </p:txBody>
        </p:sp>
      </p:grpSp>
      <p:pic>
        <p:nvPicPr>
          <p:cNvPr id="3" name="图片 2">
            <a:extLst>
              <a:ext uri="{FF2B5EF4-FFF2-40B4-BE49-F238E27FC236}">
                <a16:creationId xmlns:a16="http://schemas.microsoft.com/office/drawing/2014/main" id="{04DFA797-1DA9-4DC9-9A41-A9945529A3C2}"/>
              </a:ext>
            </a:extLst>
          </p:cNvPr>
          <p:cNvPicPr>
            <a:picLocks/>
          </p:cNvPicPr>
          <p:nvPr>
            <p:custDataLst>
              <p:tags r:id="rId5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2600" y="63500"/>
            <a:ext cx="1422400" cy="50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95265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: 圆角 4">
            <a:extLst>
              <a:ext uri="{FF2B5EF4-FFF2-40B4-BE49-F238E27FC236}">
                <a16:creationId xmlns:a16="http://schemas.microsoft.com/office/drawing/2014/main" id="{323F6B28-1D18-49ED-8DA1-64B9F21708C2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8915400" y="6215063"/>
            <a:ext cx="1543050" cy="411480"/>
          </a:xfrm>
          <a:prstGeom prst="roundRect">
            <a:avLst/>
          </a:prstGeom>
          <a:solidFill>
            <a:srgbClr val="808080"/>
          </a:solidFill>
          <a:ln w="38100" cmpd="sng">
            <a:solidFill>
              <a:srgbClr val="0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1">
            <a:noAutofit/>
          </a:bodyPr>
          <a:lstStyle/>
          <a:p>
            <a:pPr algn="ctr"/>
            <a:r>
              <a:rPr lang="zh-CN" altLang="en-US" sz="1600">
                <a:solidFill>
                  <a:srgbClr val="FFFFFF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Microsoft Yahei" panose="020B0503020204020204" pitchFamily="34" charset="-122"/>
              </a:rPr>
              <a:t>作答</a:t>
            </a:r>
          </a:p>
        </p:txBody>
      </p:sp>
      <p:pic>
        <p:nvPicPr>
          <p:cNvPr id="18" name="图片 17">
            <a:extLst>
              <a:ext uri="{FF2B5EF4-FFF2-40B4-BE49-F238E27FC236}">
                <a16:creationId xmlns:a16="http://schemas.microsoft.com/office/drawing/2014/main" id="{3DE6E3D4-35A2-4B7D-ACBA-2EC16FE6474F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643" y="1341991"/>
            <a:ext cx="6198108" cy="1489253"/>
          </a:xfrm>
          <a:prstGeom prst="rect">
            <a:avLst/>
          </a:prstGeom>
        </p:spPr>
      </p:pic>
      <p:grpSp>
        <p:nvGrpSpPr>
          <p:cNvPr id="10" name="组合 9">
            <a:extLst>
              <a:ext uri="{FF2B5EF4-FFF2-40B4-BE49-F238E27FC236}">
                <a16:creationId xmlns:a16="http://schemas.microsoft.com/office/drawing/2014/main" id="{A49B7C40-263A-415A-BAD3-1EEFC290903A}"/>
              </a:ext>
            </a:extLst>
          </p:cNvPr>
          <p:cNvGrpSpPr/>
          <p:nvPr>
            <p:custDataLst>
              <p:tags r:id="rId4"/>
            </p:custDataLst>
          </p:nvPr>
        </p:nvGrpSpPr>
        <p:grpSpPr>
          <a:xfrm>
            <a:off x="0" y="0"/>
            <a:ext cx="12192000" cy="635000"/>
            <a:chOff x="0" y="0"/>
            <a:chExt cx="12192000" cy="635000"/>
          </a:xfrm>
        </p:grpSpPr>
        <p:sp>
          <p:nvSpPr>
            <p:cNvPr id="6" name="TitleBackground">
              <a:extLst>
                <a:ext uri="{FF2B5EF4-FFF2-40B4-BE49-F238E27FC236}">
                  <a16:creationId xmlns:a16="http://schemas.microsoft.com/office/drawing/2014/main" id="{6B9DC755-B839-4F9D-B92A-A78AC87FC1B0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0" y="0"/>
              <a:ext cx="12192000" cy="635000"/>
            </a:xfrm>
            <a:prstGeom prst="rect">
              <a:avLst/>
            </a:prstGeom>
            <a:solidFill>
              <a:srgbClr val="F6F7F8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ColorBlock">
              <a:extLst>
                <a:ext uri="{FF2B5EF4-FFF2-40B4-BE49-F238E27FC236}">
                  <a16:creationId xmlns:a16="http://schemas.microsoft.com/office/drawing/2014/main" id="{26E6C8DF-46AA-4204-9AD1-B744F78DA5B8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0" y="0"/>
              <a:ext cx="190500" cy="635000"/>
            </a:xfrm>
            <a:prstGeom prst="rect">
              <a:avLst/>
            </a:prstGeom>
            <a:solidFill>
              <a:srgbClr val="639EF4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TypeText">
              <a:extLst>
                <a:ext uri="{FF2B5EF4-FFF2-40B4-BE49-F238E27FC236}">
                  <a16:creationId xmlns:a16="http://schemas.microsoft.com/office/drawing/2014/main" id="{74BD4214-3EE7-43C3-B1C3-23051775F2F7}"/>
                </a:ext>
              </a:extLst>
            </p:cNvPr>
            <p:cNvSpPr txBox="1"/>
            <p:nvPr>
              <p:custDataLst>
                <p:tags r:id="rId8"/>
              </p:custDataLst>
            </p:nvPr>
          </p:nvSpPr>
          <p:spPr>
            <a:xfrm>
              <a:off x="254000" y="0"/>
              <a:ext cx="1905000" cy="635000"/>
            </a:xfrm>
            <a:prstGeom prst="rect">
              <a:avLst/>
            </a:prstGeom>
            <a:noFill/>
          </p:spPr>
          <p:txBody>
            <a:bodyPr vert="horz" wrap="none" rtlCol="0" anchor="ctr" anchorCtr="0">
              <a:noAutofit/>
            </a:bodyPr>
            <a:lstStyle/>
            <a:p>
              <a:r>
                <a:rPr lang="zh-CN" altLang="en-US" sz="2600">
                  <a:solidFill>
                    <a:srgbClr val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sym typeface="Microsoft Yahei" panose="020B0503020204020204" pitchFamily="34" charset="-122"/>
                </a:rPr>
                <a:t>主观题</a:t>
              </a:r>
            </a:p>
          </p:txBody>
        </p:sp>
        <p:sp>
          <p:nvSpPr>
            <p:cNvPr id="9" name="TipText">
              <a:extLst>
                <a:ext uri="{FF2B5EF4-FFF2-40B4-BE49-F238E27FC236}">
                  <a16:creationId xmlns:a16="http://schemas.microsoft.com/office/drawing/2014/main" id="{AC6F825B-84AE-4C1A-BB8A-AB4027A82800}"/>
                </a:ext>
              </a:extLst>
            </p:cNvPr>
            <p:cNvSpPr txBox="1"/>
            <p:nvPr>
              <p:custDataLst>
                <p:tags r:id="rId9"/>
              </p:custDataLst>
            </p:nvPr>
          </p:nvSpPr>
          <p:spPr>
            <a:xfrm>
              <a:off x="1525905" y="109220"/>
              <a:ext cx="2286000" cy="508000"/>
            </a:xfrm>
            <a:prstGeom prst="rect">
              <a:avLst/>
            </a:prstGeom>
            <a:noFill/>
          </p:spPr>
          <p:txBody>
            <a:bodyPr vert="horz" wrap="none" rtlCol="0" anchor="ctr" anchorCtr="0">
              <a:noAutofit/>
            </a:bodyPr>
            <a:lstStyle/>
            <a:p>
              <a:r>
                <a:rPr lang="en-US" altLang="zh-CN" sz="2000">
                  <a:solidFill>
                    <a:srgbClr val="80808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sym typeface="Microsoft Yahei" panose="020B0503020204020204" pitchFamily="34" charset="-122"/>
                </a:rPr>
                <a:t>10</a:t>
              </a:r>
              <a:r>
                <a:rPr lang="zh-CN" altLang="en-US" sz="2000">
                  <a:solidFill>
                    <a:srgbClr val="80808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sym typeface="Microsoft Yahei" panose="020B0503020204020204" pitchFamily="34" charset="-122"/>
                </a:rPr>
                <a:t>分</a:t>
              </a:r>
            </a:p>
          </p:txBody>
        </p:sp>
      </p:grpSp>
      <p:pic>
        <p:nvPicPr>
          <p:cNvPr id="3" name="图片 2">
            <a:extLst>
              <a:ext uri="{FF2B5EF4-FFF2-40B4-BE49-F238E27FC236}">
                <a16:creationId xmlns:a16="http://schemas.microsoft.com/office/drawing/2014/main" id="{B493B4AB-771C-4D36-B908-C57B934A9AB0}"/>
              </a:ext>
            </a:extLst>
          </p:cNvPr>
          <p:cNvPicPr>
            <a:picLocks/>
          </p:cNvPicPr>
          <p:nvPr>
            <p:custDataLst>
              <p:tags r:id="rId5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2600" y="63500"/>
            <a:ext cx="1422400" cy="50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8720695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" val="ShortAnswer"/>
  <p:tag name="PROBLEMSCORE" val="10.0"/>
  <p:tag name="PROBLEMVOICEALLOWED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" val="ShortAnswer"/>
  <p:tag name="PROBLEMSCORE" val="10.0"/>
  <p:tag name="PROBLEMVOICEALLOWED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" val="ProblemSubmit"/>
  <p:tag name="RAINPROBLEMTYPE" val="ShortAnswer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868.25"/>
  <p:tag name="ORIGINALWIDTH" val="4271.25"/>
  <p:tag name="OUTPUTDPI" val="1200"/>
  <p:tag name="LATEXADDIN" val="\documentclass{article}&#10;\usepackage{amsmath,amsfonts,xcolor,amsthm,mathrsfs}&#10;\usepackage[UTF8]{ctex}&#10;\pagestyle{empty}&#10;\renewcommand{\proofname}{\bf 证明}&#10;\begin{document}&#10;&#10;\noindent{\bf 第2题}. &#10;(1) 利用 $\sin x=x+o(x),\cos x=1+o(1), x\to 0$，证明 $\tan x=x+xv(x)$，其中&#10;$v(x)=o(1), x\to 0$.&#10;\\&#10;(2) 利用&#10;\[ \tan 2x=\frac{2\tan x}{1-\tan^2x}\]&#10;证明&#10;\[ v(2x)-v(x)=x^2+o(x^2), x\to 0\]&#10;(3) 仿照第104讲ppt第23-25页中的做法，证明&#10;\[ v(x)=\frac{1}{3}x^2+o(x^2),\quad x\to 0.\]&#10;\end{document}"/>
  <p:tag name="IGUANATEXSIZE" val="24"/>
  <p:tag name="IGUANATEXCURSOR" val="442"/>
  <p:tag name="TRANSPARENCY" val="True"/>
  <p:tag name="FILENAME" val=""/>
  <p:tag name="INPUTTYPE" val="0"/>
  <p:tag name="LATEXENGINEID" val="0"/>
  <p:tag name="TEMPFOLDER" val="c:\tmp\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" val="ProblemSetting"/>
  <p:tag name="RAINPROBLEMTYPE" val="ShortAnswer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" val="ShortAnswer"/>
  <p:tag name="PROBLEMSCORE" val="10.0"/>
  <p:tag name="PROBLEMVOICEALLOWED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" val="ProblemSubmit"/>
  <p:tag name="RAINPROBLEMTYPE" val="ShortAnswer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" val="ProblemSubmit"/>
  <p:tag name="RAINPROBLEMTYPE" val="ShortAnswer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509.25"/>
  <p:tag name="ORIGINALWIDTH" val="2525.25"/>
  <p:tag name="OUTPUTDPI" val="1200"/>
  <p:tag name="LATEXADDIN" val="\documentclass{article}&#10;\usepackage{amsmath,amsfonts,xcolor,amsthm,mathrsfs}&#10;\usepackage[UTF8]{ctex}&#10;\pagestyle{empty}&#10;\renewcommand{\proofname}{\bf 证明}&#10;\begin{document}&#10;&#10;\noindent{\bf 第3题}. &#10;利用第2题的结果求极限&#10;\[ \lim\limits_{x\to 0}\frac{\tan x-x}{x^3}.\]&#10;\end{document}"/>
  <p:tag name="IGUANATEXSIZE" val="24"/>
  <p:tag name="IGUANATEXCURSOR" val="251"/>
  <p:tag name="TRANSPARENCY" val="True"/>
  <p:tag name="FILENAME" val=""/>
  <p:tag name="INPUTTYPE" val="0"/>
  <p:tag name="LATEXENGINEID" val="0"/>
  <p:tag name="TEMPFOLDER" val="c:\tmp\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" val="ProblemSetting"/>
  <p:tag name="RAINPROBLEMTYPE" val="ShortAnswer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" val="ShortAnswer"/>
  <p:tag name="PROBLEMSCORE" val="10.0"/>
  <p:tag name="PROBLEMVOICEALLOWED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" val="ProblemSubmit"/>
  <p:tag name="RAINPROBLEMTYPE" val="ShortAnswer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2108.25"/>
  <p:tag name="ORIGINALWIDTH" val="3504"/>
  <p:tag name="OUTPUTDPI" val="1200"/>
  <p:tag name="LATEXADDIN" val="\documentclass{article}&#10;\usepackage{amsmath,amsfonts,xcolor,amsthm,mathrsfs}&#10;\usepackage[UTF8]{ctex}&#10;\pagestyle{empty}&#10;\renewcommand{\proofname}{\bf 证明}&#10;\begin{document}&#10;&#10;\noindent{\bf 第1题}. 设 $\alpha$ 为实数。\\&#10;(1) 利用恒等式&#10;\[ (1+2x)^\alpha=\big((1+x)^\alpha\big)^2\left(1-\frac{x^2}{(1+x)^2}\right)^\alpha\] &#10;以及~$(1+x)^\alpha=1+\alpha x+xu(x)$，和~$u(x)\to 0, x\to 0$，证明&#10;\[  u(2x)-u(x)=\frac{\alpha(\alpha-1)}{2}x+o(x),\quad x\to 0.\]&#10;(2) 仿照第104讲ppt第23-25页中的做法，证明&#10;\[ (1+x)^\alpha=1+\alpha x+\frac{\alpha(\alpha-1)}{2}x^2+o(x^2),\quad x\to 0.\]&#10;\end{document}"/>
  <p:tag name="IGUANATEXSIZE" val="24"/>
  <p:tag name="IGUANATEXCURSOR" val="537"/>
  <p:tag name="TRANSPARENCY" val="True"/>
  <p:tag name="FILENAME" val=""/>
  <p:tag name="INPUTTYPE" val="0"/>
  <p:tag name="LATEXENGINEID" val="0"/>
  <p:tag name="TEMPFOLDER" val="c:\tmp\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294"/>
  <p:tag name="ORIGINALWIDTH" val="1371"/>
  <p:tag name="OUTPUTDPI" val="1200"/>
  <p:tag name="LATEXADDIN" val="\documentclass{article}&#10;\usepackage{amsmath,amsfonts,xcolor,amsthm,mathrsfs}&#10;\usepackage[UTF8]{ctex}&#10;\pagestyle{empty}&#10;\renewcommand{\proofname}{\bf 证明}&#10;\begin{document}&#10;&#10;\noindent{\bf 第4题. }求  &#10;$\lim\limits_{x\to 0}\dfrac{\sin(\tan x)}{\tan(\sin x)}$ .&#10;\end{document}"/>
  <p:tag name="IGUANATEXSIZE" val="28"/>
  <p:tag name="IGUANATEXCURSOR" val="218"/>
  <p:tag name="TRANSPARENCY" val="True"/>
  <p:tag name="FILENAME" val=""/>
  <p:tag name="INPUTTYPE" val="0"/>
  <p:tag name="LATEXENGINEID" val="0"/>
  <p:tag name="TEMPFOLDER" val="c:\tmp\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" val="ProblemSetting"/>
  <p:tag name="RAINPROBLEMTYPE" val="ShortAnswer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" val="ShortAnswer"/>
  <p:tag name="PROBLEMSCORE" val="10.0"/>
  <p:tag name="PROBLEMVOICEALLOWED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" val="ProblemSubmit"/>
  <p:tag name="RAINPROBLEMTYPE" val="ShortAnswer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92"/>
  <p:tag name="ORIGINALWIDTH" val="1605.75"/>
  <p:tag name="OUTPUTDPI" val="1200"/>
  <p:tag name="LATEXADDIN" val="\documentclass{article}&#10;\usepackage{amsmath,amsfonts,xcolor,amsthm,mathrsfs}&#10;\usepackage[UTF8]{ctex}&#10;\pagestyle{empty}&#10;\renewcommand{\proofname}{\bf 证明}&#10;\begin{document}&#10;&#10;\noindent{\bf 第5题. }&#10;求 $\lim\limits_{x \rightarrow +\infty}x^2\ln\left(\cos\frac{1}{x}\right)$.&#10;\end{document}"/>
  <p:tag name="IGUANATEXSIZE" val="28"/>
  <p:tag name="IGUANATEXCURSOR" val="266"/>
  <p:tag name="TRANSPARENCY" val="True"/>
  <p:tag name="FILENAME" val=""/>
  <p:tag name="INPUTTYPE" val="0"/>
  <p:tag name="LATEXENGINEID" val="0"/>
  <p:tag name="TEMPFOLDER" val="c:\tmp\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" val="ProblemSetting"/>
  <p:tag name="RAINPROBLEMTYPE" val="ShortAnswer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" val="ShortAnswer"/>
  <p:tag name="PROBLEMSCORE" val="10.0"/>
  <p:tag name="PROBLEMVOICEALLOWED" val="Fals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" val="ProblemSubmit"/>
  <p:tag name="RAINPROBLEMTYPE" val="ShortAnswer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216"/>
  <p:tag name="ORIGINALWIDTH" val="1698.75"/>
  <p:tag name="OUTPUTDPI" val="1200"/>
  <p:tag name="LATEXADDIN" val="\documentclass{article}&#10;\usepackage{amsmath,amsfonts,xcolor,amsthm,mathrsfs}&#10;\usepackage[UTF8]{ctex}&#10;\pagestyle{empty}&#10;\renewcommand{\proofname}{\bf 证明}&#10;\begin{document}&#10;\noindent{\bf 第6题. }求 $\lim\limits_{x \rightarrow 0} \left(2\sin x+\cos x\right)^\frac{1}{x}$.&#10;&#10;\end{document}"/>
  <p:tag name="IGUANATEXSIZE" val="28"/>
  <p:tag name="IGUANATEXCURSOR" val="189"/>
  <p:tag name="TRANSPARENCY" val="True"/>
  <p:tag name="FILENAME" val=""/>
  <p:tag name="INPUTTYPE" val="0"/>
  <p:tag name="LATEXENGINEID" val="0"/>
  <p:tag name="TEMPFOLDER" val="c:\tmp\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" val="ProblemSetting"/>
  <p:tag name="RAINPROBLEMTYPE" val="ShortAnswer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" val="ProblemSetting"/>
  <p:tag name="RAINPROBLEMTYPE" val="ShortAnswer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" val="ShortAnswer"/>
  <p:tag name="PROBLEMSCORE" val="10.0"/>
  <p:tag name="PROBLEMVOICEALLOWED" val="Fals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" val="ProblemSubmit"/>
  <p:tag name="RAINPROBLEMTYPE" val="ShortAnswer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239.25"/>
  <p:tag name="ORIGINALWIDTH" val="1661.25"/>
  <p:tag name="OUTPUTDPI" val="1200"/>
  <p:tag name="LATEXADDIN" val="\documentclass{article}&#10;\usepackage{amsmath,amsfonts,xcolor,amsthm,mathrsfs}&#10;\usepackage[UTF8]{ctex}&#10;\pagestyle{empty}&#10;\renewcommand{\proofname}{\bf 证明}&#10;\begin{document}&#10;&#10;\noindent{\bf 第7题.} 求 $\lim\limits_{n\to+\infty} \mathrm{e}^{-n}\left(1+\frac{1}{n}\right)^{n^2}$.&#10;\end{document}"/>
  <p:tag name="IGUANATEXSIZE" val="28"/>
  <p:tag name="IGUANATEXCURSOR" val="187"/>
  <p:tag name="TRANSPARENCY" val="True"/>
  <p:tag name="FILENAME" val=""/>
  <p:tag name="INPUTTYPE" val="0"/>
  <p:tag name="LATEXENGINEID" val="0"/>
  <p:tag name="TEMPFOLDER" val="c:\tmp\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" val="ProblemSetting"/>
  <p:tag name="RAINPROBLEMTYPE" val="ShortAnswer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" val="ShortAnswer"/>
  <p:tag name="PROBLEMSCORE" val="10.0"/>
  <p:tag name="PROBLEMVOICEALLOWED" val="Fals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" val="ProblemSubmit"/>
  <p:tag name="RAINPROBLEMTYPE" val="ShortAnswer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523.5"/>
  <p:tag name="ORIGINALWIDTH" val="2178.75"/>
  <p:tag name="OUTPUTDPI" val="1200"/>
  <p:tag name="LATEXADDIN" val="\documentclass{article}&#10;\usepackage{amsmath,amsfonts,xcolor,amsthm,mathrsfs}&#10;\usepackage[UTF8]{ctex}&#10;\pagestyle{empty}&#10;\renewcommand{\proofname}{\bf 证明}&#10;\begin{document}&#10;&#10;\noindent{\bf 第8题.} 设~$a&gt;0$~且~$a\ne 1$. 求参数 $p$ 的值，\\&#10;使得 $\lim\limits_{x \rightarrow+\infty} x^p\left(a^\frac{1}{x}-a^\frac{1}{x+1}\right)$~为非零实数，\\&#10;并求这个极限的值。&#10;&#10;\end{document}"/>
  <p:tag name="IGUANATEXSIZE" val="28"/>
  <p:tag name="IGUANATEXCURSOR" val="187"/>
  <p:tag name="TRANSPARENCY" val="True"/>
  <p:tag name="FILENAME" val=""/>
  <p:tag name="INPUTTYPE" val="0"/>
  <p:tag name="LATEXENGINEID" val="0"/>
  <p:tag name="TEMPFOLDER" val="c:\tmp\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" val="ProblemSetting"/>
  <p:tag name="RAINPROBLEMTYPE" val="ShortAnswer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" val="ShortAnswer"/>
  <p:tag name="PROBLEMSCORE" val="10.0"/>
  <p:tag name="PROBLEMVOICEALLOWED" val="Fals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" val="ProblemSubmit"/>
  <p:tag name="RAINPROBLEMTYPE" val="ShortAnswer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95"/>
  <p:tag name="ORIGINALWIDTH" val="3469.5"/>
  <p:tag name="OUTPUTDPI" val="1200"/>
  <p:tag name="LATEXADDIN" val="\documentclass{article}&#10;\usepackage{amsmath,amsfonts,xcolor,amsthm,mathrsfs}&#10;\usepackage[UTF8]{ctex}&#10;\pagestyle{empty}&#10;\renewcommand{\proofname}{\bf 证明}&#10;\begin{document}&#10;&#10;\noindent{\bf 第9题.} 设~$\{a_n\}$~是无界数列。证明它有子列满足&#10;~$\lim\limits_{k \rightarrow +\infty} a_{n_k}=\infty$.&#10;\end{document}"/>
  <p:tag name="IGUANATEXSIZE" val="28"/>
  <p:tag name="IGUANATEXCURSOR" val="217"/>
  <p:tag name="TRANSPARENCY" val="True"/>
  <p:tag name="FILENAME" val=""/>
  <p:tag name="INPUTTYPE" val="0"/>
  <p:tag name="LATEXENGINEID" val="0"/>
  <p:tag name="TEMPFOLDER" val="c:\tmp\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" val="ProblemSetting"/>
  <p:tag name="RAINPROBLEMTYPE" val="ShortAnswer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" val="ShortAnswer"/>
  <p:tag name="PROBLEMSCORE" val="10.0"/>
  <p:tag name="PROBLEMVOICEALLOWED" val="Fals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" val="ProblemSubmit"/>
  <p:tag name="RAINPROBLEMTYPE" val="ShortAnswer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INALHEIGHT" val="117"/>
  <p:tag name="ORIGINALWIDTH" val="3739.5"/>
  <p:tag name="OUTPUTDPI" val="1200"/>
  <p:tag name="LATEXADDIN" val="\documentclass{article}&#10;\usepackage{amsmath,amsfonts,xcolor,amsthm,mathrsfs}&#10;\usepackage[UTF8]{ctex}&#10;\pagestyle{empty}&#10;\renewcommand{\proofname}{\bf 证明}&#10;\begin{document}&#10;&#10;\noindent{\bf 第10题.} 证明或举反例反驳以下陈述：&#10;任何实数数列都含有单调子列。&#10;\end{document}"/>
  <p:tag name="IGUANATEXSIZE" val="28"/>
  <p:tag name="IGUANATEXCURSOR" val="220"/>
  <p:tag name="TRANSPARENCY" val="True"/>
  <p:tag name="FILENAME" val=""/>
  <p:tag name="INPUTTYPE" val="0"/>
  <p:tag name="LATEXENGINEID" val="0"/>
  <p:tag name="TEMPFOLDER" val="c:\tmp\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" val="ProblemSetting"/>
  <p:tag name="RAINPROBLEMTYPE" val="ShortAnswer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AINPROBLEMTYPE" val="ProblemTypeMarker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54</Words>
  <Application>Microsoft Office PowerPoint</Application>
  <PresentationFormat>宽屏</PresentationFormat>
  <Paragraphs>32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Microsoft Yahei</vt:lpstr>
      <vt:lpstr>等线</vt:lpstr>
      <vt:lpstr>等线 Light</vt:lpstr>
      <vt:lpstr>Arial</vt:lpstr>
      <vt:lpstr>Office 主题​​</vt:lpstr>
      <vt:lpstr>一元微积分第3次作业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王先生</dc:creator>
  <cp:lastModifiedBy>王先生</cp:lastModifiedBy>
  <cp:revision>11</cp:revision>
  <dcterms:created xsi:type="dcterms:W3CDTF">2022-10-05T08:18:50Z</dcterms:created>
  <dcterms:modified xsi:type="dcterms:W3CDTF">2022-10-13T05:32:23Z</dcterms:modified>
</cp:coreProperties>
</file>