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9" r:id="rId11"/>
    <p:sldId id="261" r:id="rId12"/>
    <p:sldId id="262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208119-5811-4297-9A09-D1EB550D1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3B192E2-274F-4BA7-999B-E20D7962B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9087D9-47A0-4D57-9411-E6315AB54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4055-B3C5-4BDC-8338-422607C36872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69548B-F572-44E6-A4E3-57E7A54E9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C5CD43-3D99-4270-8912-3199A7888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0A6-7C45-4D1B-8117-9EA874D284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648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4B1C63-80A8-4A54-8FDA-9D3FA8BF7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76BC0B7-8E38-438F-BFF7-4A278E2B6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190E3-8BB7-4785-9BF7-D6CD44D0A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4055-B3C5-4BDC-8338-422607C36872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BC18C4-4186-49D0-A9E1-89A0D9FA0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034C2D-6134-4DCE-907F-B49AA1C36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0A6-7C45-4D1B-8117-9EA874D284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977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D50193C-37CE-4F8E-9CCA-FF121B26C3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B0CD5CC-48D2-4420-8842-BD83A8270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EE296E-2859-4CA7-B51B-EEFDDC4A9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4055-B3C5-4BDC-8338-422607C36872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D2199E-73B4-43B2-B29B-574A0113E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AA699B-BFE7-4D2D-8806-A8623EE7F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0A6-7C45-4D1B-8117-9EA874D284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92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7D2D0C-4CF7-4DE9-894E-76F7792A7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B72EDF-36F7-4B93-9918-0BF9ED9B6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7B31E8-69B5-40E3-BB93-1FAA5162F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4055-B3C5-4BDC-8338-422607C36872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06A8CC-2D13-413F-9E2F-5438CD9EC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63E55C-A9D4-4C27-A23F-BC88B910F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0A6-7C45-4D1B-8117-9EA874D284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70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E340F6-9EB9-4C67-8006-F2DAA7EE3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98C913F-4D6C-4CA9-837C-98FD12C8F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D0578E-DEE0-4746-9C53-E422DB8E8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4055-B3C5-4BDC-8338-422607C36872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E39A3F-473D-4C64-858B-EDE6F9CD0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5701FA-AAF8-4DD7-ABBA-DD9BDA4BE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0A6-7C45-4D1B-8117-9EA874D284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237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630E8F-74D6-489B-AE58-C3937B165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FF8D00-D890-4F7E-97E6-ED21F9B59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F8F0E60-CF05-44D6-8962-B90227852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0A73AC8-EB8B-4E99-A28D-1BC00967C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4055-B3C5-4BDC-8338-422607C36872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5884ADE-D7DC-45E1-99FC-733F2CDE5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206F94-EC17-404A-9257-49A006CDB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0A6-7C45-4D1B-8117-9EA874D284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54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5B0091-C362-4F53-8EA5-E74564B5C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34AA75-7AE9-413F-9E55-094304A95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5DB2BAD-F1DF-44D1-8331-D3D846A5F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A16977A-664B-4571-84A5-4A5EC2272E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DDE3DD4-26D4-4433-98B8-AD4826826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6EF8A9B-1B5F-457D-AC13-C081261EC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4055-B3C5-4BDC-8338-422607C36872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74A01CC-05A9-4E97-808C-0011181D6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917B971-AF1A-4D4D-A31E-C6369CFDF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0A6-7C45-4D1B-8117-9EA874D284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98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543C5B-50FB-4DC1-AF44-02DAA8CD5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C2ADAA5-C3A7-477D-8E03-74AACBCE6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4055-B3C5-4BDC-8338-422607C36872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4F4C88B-A98E-46F3-A4D7-6D28A8393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5EF27F2-4A5C-4BE4-86AB-20F14FFBC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0A6-7C45-4D1B-8117-9EA874D284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52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7B24C29-F0EA-4EB2-B513-80B8ADDE8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4055-B3C5-4BDC-8338-422607C36872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0771264-3FCD-4CE8-AD05-C5B547EB7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C43EA8D-9239-4A5B-8007-452FD4554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0A6-7C45-4D1B-8117-9EA874D284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9895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C95B4E-3A1D-4F07-A43C-C7B0ECE0C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2ED51C-2F58-466A-854B-51267625E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E9C247F-68C4-4D44-8CD2-0D71F08E8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5DB4094-EF0B-4ED9-91FF-EC7E9B686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4055-B3C5-4BDC-8338-422607C36872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DDFD92-0A9B-49B3-8660-165792E16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48F93D9-7131-4714-A413-2FF9CFFF2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0A6-7C45-4D1B-8117-9EA874D284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949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85C1B6-3164-461C-A485-C4786C717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04C92A-1AF6-4441-9F79-A54010BCD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21EBDB5-86E3-4A71-8C17-62A8CF11B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55FBE8-2C94-4580-9934-8D082E828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4055-B3C5-4BDC-8338-422607C36872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E926A46-1A2B-4AF1-BEFE-BE6401E63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96D7BDC-7DF6-4FC9-ACFA-122FCFB96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0A6-7C45-4D1B-8117-9EA874D284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206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4BD8FAA-B53C-4DCC-B573-60051FFB1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4CE99B-977F-44E7-8D7D-12FD9A6A3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3A96DA-382C-49D6-891D-8222E9283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74055-B3C5-4BDC-8338-422607C36872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CE224A-DEB1-449A-BA18-46024B3F9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04A2E6-ABA1-41D7-977D-9CB03B7EC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DA0A6-7C45-4D1B-8117-9EA874D284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84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image" Target="../media/image2.tmp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image" Target="../media/image11.png"/><Relationship Id="rId5" Type="http://schemas.openxmlformats.org/officeDocument/2006/relationships/tags" Target="../tags/tag82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81.xml"/><Relationship Id="rId9" Type="http://schemas.openxmlformats.org/officeDocument/2006/relationships/tags" Target="../tags/tag8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image" Target="../media/image2.tmp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image" Target="../media/image12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91.xml"/><Relationship Id="rId10" Type="http://schemas.openxmlformats.org/officeDocument/2006/relationships/tags" Target="../tags/tag96.xml"/><Relationship Id="rId4" Type="http://schemas.openxmlformats.org/officeDocument/2006/relationships/tags" Target="../tags/tag90.xml"/><Relationship Id="rId9" Type="http://schemas.openxmlformats.org/officeDocument/2006/relationships/tags" Target="../tags/tag9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image" Target="../media/image2.tmp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12" Type="http://schemas.openxmlformats.org/officeDocument/2006/relationships/image" Target="../media/image13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01.xml"/><Relationship Id="rId10" Type="http://schemas.openxmlformats.org/officeDocument/2006/relationships/tags" Target="../tags/tag106.xml"/><Relationship Id="rId4" Type="http://schemas.openxmlformats.org/officeDocument/2006/relationships/tags" Target="../tags/tag100.xml"/><Relationship Id="rId9" Type="http://schemas.openxmlformats.org/officeDocument/2006/relationships/tags" Target="../tags/tag10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tmp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2.tmp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3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5.xml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5.pn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4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5.xml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image" Target="../media/image2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image" Target="../media/image2.tmp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image" Target="../media/image6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35.xml"/><Relationship Id="rId10" Type="http://schemas.openxmlformats.org/officeDocument/2006/relationships/tags" Target="../tags/tag40.xml"/><Relationship Id="rId4" Type="http://schemas.openxmlformats.org/officeDocument/2006/relationships/tags" Target="../tags/tag34.xml"/><Relationship Id="rId9" Type="http://schemas.openxmlformats.org/officeDocument/2006/relationships/tags" Target="../tags/tag3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image" Target="../media/image2.tmp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image" Target="../media/image7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45.xml"/><Relationship Id="rId10" Type="http://schemas.openxmlformats.org/officeDocument/2006/relationships/tags" Target="../tags/tag50.xml"/><Relationship Id="rId4" Type="http://schemas.openxmlformats.org/officeDocument/2006/relationships/tags" Target="../tags/tag44.xml"/><Relationship Id="rId9" Type="http://schemas.openxmlformats.org/officeDocument/2006/relationships/tags" Target="../tags/tag4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image" Target="../media/image2.tmp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8.png"/><Relationship Id="rId5" Type="http://schemas.openxmlformats.org/officeDocument/2006/relationships/tags" Target="../tags/tag55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54.xml"/><Relationship Id="rId9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image" Target="../media/image2.tmp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image" Target="../media/image9.png"/><Relationship Id="rId5" Type="http://schemas.openxmlformats.org/officeDocument/2006/relationships/tags" Target="../tags/tag64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63.xml"/><Relationship Id="rId9" Type="http://schemas.openxmlformats.org/officeDocument/2006/relationships/tags" Target="../tags/tag6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12" Type="http://schemas.openxmlformats.org/officeDocument/2006/relationships/image" Target="../media/image2.tmp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image" Target="../media/image10.png"/><Relationship Id="rId5" Type="http://schemas.openxmlformats.org/officeDocument/2006/relationships/tags" Target="../tags/tag73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72.xml"/><Relationship Id="rId9" Type="http://schemas.openxmlformats.org/officeDocument/2006/relationships/tags" Target="../tags/tag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263C1B-759A-4875-B037-7C4E9314AA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微积分作业  第</a:t>
            </a:r>
            <a:r>
              <a:rPr lang="en-US" altLang="zh-CN" dirty="0"/>
              <a:t>1</a:t>
            </a:r>
            <a:r>
              <a:rPr lang="zh-CN" altLang="en-US" dirty="0"/>
              <a:t>次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C3DD38C-8ECA-4672-832F-DA6F0D62E7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请直接拍照上传照片，切勿用附件形式上传</a:t>
            </a:r>
          </a:p>
        </p:txBody>
      </p:sp>
    </p:spTree>
    <p:extLst>
      <p:ext uri="{BB962C8B-B14F-4D97-AF65-F5344CB8AC3E}">
        <p14:creationId xmlns:p14="http://schemas.microsoft.com/office/powerpoint/2010/main" val="4109892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id="{EB192961-1560-43BC-88B8-17B4C0ED34A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44C614E-ABAD-45D9-B54E-DB627C410CD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7" y="1442720"/>
            <a:ext cx="9193376" cy="645566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3E2A96A9-B640-4682-98BE-366822040072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6" name="TitleBackground">
              <a:extLst>
                <a:ext uri="{FF2B5EF4-FFF2-40B4-BE49-F238E27FC236}">
                  <a16:creationId xmlns:a16="http://schemas.microsoft.com/office/drawing/2014/main" id="{AFF1B2C1-11A0-48F4-AC3A-72B3C923560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ColorBlock">
              <a:extLst>
                <a:ext uri="{FF2B5EF4-FFF2-40B4-BE49-F238E27FC236}">
                  <a16:creationId xmlns:a16="http://schemas.microsoft.com/office/drawing/2014/main" id="{50D8444D-FD02-4D49-A1BC-3767B3625C9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ypeText">
              <a:extLst>
                <a:ext uri="{FF2B5EF4-FFF2-40B4-BE49-F238E27FC236}">
                  <a16:creationId xmlns:a16="http://schemas.microsoft.com/office/drawing/2014/main" id="{506366CB-FAB9-4186-A621-F9F9B71EE1FD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主观题</a:t>
              </a:r>
            </a:p>
          </p:txBody>
        </p:sp>
        <p:sp>
          <p:nvSpPr>
            <p:cNvPr id="9" name="TipText">
              <a:extLst>
                <a:ext uri="{FF2B5EF4-FFF2-40B4-BE49-F238E27FC236}">
                  <a16:creationId xmlns:a16="http://schemas.microsoft.com/office/drawing/2014/main" id="{A38323F5-CBB4-4D1C-997F-662F58F28B38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10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83468DA3-BC26-4835-9DBA-C2BB47DFF072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5294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BD78254-4A8D-4A88-850F-D58E6A876D1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19200" y="635000"/>
            <a:ext cx="97536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endParaRPr lang="zh-CN" altLang="en-US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F07CDED8-E31C-43E6-9BDC-25E709E4FA9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D82B6007-B611-4DF9-B8D0-FC80B025326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18" y="1269998"/>
            <a:ext cx="10451592" cy="2355494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6FDB403B-65DE-4764-9A41-9CDDA8B741D2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6" name="TitleBackground">
              <a:extLst>
                <a:ext uri="{FF2B5EF4-FFF2-40B4-BE49-F238E27FC236}">
                  <a16:creationId xmlns:a16="http://schemas.microsoft.com/office/drawing/2014/main" id="{164BFA90-5EC1-4ED7-B039-6C725D220C6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ColorBlock">
              <a:extLst>
                <a:ext uri="{FF2B5EF4-FFF2-40B4-BE49-F238E27FC236}">
                  <a16:creationId xmlns:a16="http://schemas.microsoft.com/office/drawing/2014/main" id="{F56ECD79-2F7F-4748-969E-D1913D0F44B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ypeText">
              <a:extLst>
                <a:ext uri="{FF2B5EF4-FFF2-40B4-BE49-F238E27FC236}">
                  <a16:creationId xmlns:a16="http://schemas.microsoft.com/office/drawing/2014/main" id="{0E355E02-3835-451C-B692-90E257B2571B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主观题</a:t>
              </a:r>
            </a:p>
          </p:txBody>
        </p:sp>
        <p:sp>
          <p:nvSpPr>
            <p:cNvPr id="9" name="TipText">
              <a:extLst>
                <a:ext uri="{FF2B5EF4-FFF2-40B4-BE49-F238E27FC236}">
                  <a16:creationId xmlns:a16="http://schemas.microsoft.com/office/drawing/2014/main" id="{95184DDD-2EC3-4FE4-91EB-F06940133ACE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0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F32D4359-4F24-494A-9E1A-8A71327E0853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7379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58E4407-8726-4567-BE68-13D86BB4E22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19200" y="635000"/>
            <a:ext cx="97536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endParaRPr lang="zh-CN" altLang="en-US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BC1F7D2A-B4B3-49EB-80B5-9356BFEC2B8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A91A375-9758-4785-9FFE-C53F9D73B4E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41" y="1399616"/>
            <a:ext cx="9365285" cy="4027018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ABC56C1C-9101-4AA8-90F9-5BC53A3AA5EF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6" name="TitleBackground">
              <a:extLst>
                <a:ext uri="{FF2B5EF4-FFF2-40B4-BE49-F238E27FC236}">
                  <a16:creationId xmlns:a16="http://schemas.microsoft.com/office/drawing/2014/main" id="{C1682913-74F0-4CF1-BB5B-7716E8A4776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ColorBlock">
              <a:extLst>
                <a:ext uri="{FF2B5EF4-FFF2-40B4-BE49-F238E27FC236}">
                  <a16:creationId xmlns:a16="http://schemas.microsoft.com/office/drawing/2014/main" id="{61340B4A-9962-4B4F-8C11-23A94DAB874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ypeText">
              <a:extLst>
                <a:ext uri="{FF2B5EF4-FFF2-40B4-BE49-F238E27FC236}">
                  <a16:creationId xmlns:a16="http://schemas.microsoft.com/office/drawing/2014/main" id="{6D14BC91-AA81-4544-ABBF-AE68CB7DBC6F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主观题</a:t>
              </a:r>
            </a:p>
          </p:txBody>
        </p:sp>
        <p:sp>
          <p:nvSpPr>
            <p:cNvPr id="9" name="TipText">
              <a:extLst>
                <a:ext uri="{FF2B5EF4-FFF2-40B4-BE49-F238E27FC236}">
                  <a16:creationId xmlns:a16="http://schemas.microsoft.com/office/drawing/2014/main" id="{9C53DBDE-B4AF-4D43-B7BB-DFF7C7655FED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0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ED313F61-D9F3-48BE-8ED9-97310B89D81D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4154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7F40B1E9-A404-4512-81F9-5AFAA22437A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19200" y="635000"/>
            <a:ext cx="97536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endParaRPr lang="zh-CN" altLang="en-US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7752D549-819B-4F25-9FE8-ACBDD5BA228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9CED53DC-4325-4080-AA65-E0C907BDA0E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53" y="1320495"/>
            <a:ext cx="9977933" cy="318028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590A1A23-C0BB-4544-881B-54E9560DEC60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8" name="TitleBackground">
              <a:extLst>
                <a:ext uri="{FF2B5EF4-FFF2-40B4-BE49-F238E27FC236}">
                  <a16:creationId xmlns:a16="http://schemas.microsoft.com/office/drawing/2014/main" id="{06B552B2-CC5A-414B-A785-ADE3C78BD60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ColorBlock">
              <a:extLst>
                <a:ext uri="{FF2B5EF4-FFF2-40B4-BE49-F238E27FC236}">
                  <a16:creationId xmlns:a16="http://schemas.microsoft.com/office/drawing/2014/main" id="{608183A9-1F6A-4E5A-8199-3EC8FC863DA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ypeText">
              <a:extLst>
                <a:ext uri="{FF2B5EF4-FFF2-40B4-BE49-F238E27FC236}">
                  <a16:creationId xmlns:a16="http://schemas.microsoft.com/office/drawing/2014/main" id="{98D5F0AD-1A06-4971-982B-A62CC5B6E894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主观题</a:t>
              </a:r>
            </a:p>
          </p:txBody>
        </p:sp>
        <p:sp>
          <p:nvSpPr>
            <p:cNvPr id="11" name="TipText">
              <a:extLst>
                <a:ext uri="{FF2B5EF4-FFF2-40B4-BE49-F238E27FC236}">
                  <a16:creationId xmlns:a16="http://schemas.microsoft.com/office/drawing/2014/main" id="{63F0138F-4690-4091-B746-09D8BD64888F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10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8D44C616-9D68-471D-A67B-0D50853BA73C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9214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0432C3A-F67D-4ACC-B891-AE4F5825664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19200" y="635000"/>
            <a:ext cx="97536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endParaRPr lang="zh-CN" altLang="en-US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9049DC4D-2B7C-44CE-94E3-DFAEE2B526E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7E109DC5-F25B-4496-9492-60DA9081742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5" y="1270000"/>
            <a:ext cx="9639605" cy="3677717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5D701EF6-D552-4153-950A-C17CE18C5E51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6" name="TitleBackground">
              <a:extLst>
                <a:ext uri="{FF2B5EF4-FFF2-40B4-BE49-F238E27FC236}">
                  <a16:creationId xmlns:a16="http://schemas.microsoft.com/office/drawing/2014/main" id="{9E4558C7-ED0D-44C8-8675-8B29F0FAFF8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ColorBlock">
              <a:extLst>
                <a:ext uri="{FF2B5EF4-FFF2-40B4-BE49-F238E27FC236}">
                  <a16:creationId xmlns:a16="http://schemas.microsoft.com/office/drawing/2014/main" id="{1C105CD6-A75C-4648-A725-06F13C2F2E5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ypeText">
              <a:extLst>
                <a:ext uri="{FF2B5EF4-FFF2-40B4-BE49-F238E27FC236}">
                  <a16:creationId xmlns:a16="http://schemas.microsoft.com/office/drawing/2014/main" id="{B7C70D24-1F88-4B0D-9FBE-ACC5299DCBCD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主观题</a:t>
              </a:r>
            </a:p>
          </p:txBody>
        </p:sp>
        <p:sp>
          <p:nvSpPr>
            <p:cNvPr id="9" name="TipText">
              <a:extLst>
                <a:ext uri="{FF2B5EF4-FFF2-40B4-BE49-F238E27FC236}">
                  <a16:creationId xmlns:a16="http://schemas.microsoft.com/office/drawing/2014/main" id="{3CCE0563-D1BC-407E-B51E-DC85A8C93AE8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10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101E26BB-7077-469A-8BC4-F61446579592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9169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2F397A5-622B-40A7-AA47-C92418D1BDC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19200" y="635000"/>
            <a:ext cx="97536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endParaRPr lang="zh-CN" altLang="en-US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DD163033-E45C-4834-B16D-51D8CBDC4D6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55C37A71-0AED-4ECF-A9C5-55A0B3900DC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70" y="1192385"/>
            <a:ext cx="10436962" cy="312724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B995B48-14B7-4C14-A6DF-AFFBC7C3C2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4470" y="4434259"/>
            <a:ext cx="6403347" cy="1666177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E40B0A1E-2270-420F-A30E-1729F3D433B2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6" name="TitleBackground">
              <a:extLst>
                <a:ext uri="{FF2B5EF4-FFF2-40B4-BE49-F238E27FC236}">
                  <a16:creationId xmlns:a16="http://schemas.microsoft.com/office/drawing/2014/main" id="{1CD019FB-899A-4C79-80F4-F202A60B632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ColorBlock">
              <a:extLst>
                <a:ext uri="{FF2B5EF4-FFF2-40B4-BE49-F238E27FC236}">
                  <a16:creationId xmlns:a16="http://schemas.microsoft.com/office/drawing/2014/main" id="{ED8261D2-0E53-4B80-9893-DB88907ADB9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ypeText">
              <a:extLst>
                <a:ext uri="{FF2B5EF4-FFF2-40B4-BE49-F238E27FC236}">
                  <a16:creationId xmlns:a16="http://schemas.microsoft.com/office/drawing/2014/main" id="{875BB869-C8E9-4D33-8D32-8BB327F14915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主观题</a:t>
              </a:r>
            </a:p>
          </p:txBody>
        </p:sp>
        <p:sp>
          <p:nvSpPr>
            <p:cNvPr id="9" name="TipText">
              <a:extLst>
                <a:ext uri="{FF2B5EF4-FFF2-40B4-BE49-F238E27FC236}">
                  <a16:creationId xmlns:a16="http://schemas.microsoft.com/office/drawing/2014/main" id="{3A5F3808-D078-4758-B64E-B629519061B6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10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5F152B0A-3460-4015-BB61-C410A2521134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6432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BBC594C-4DA0-4F55-BC0C-E0DF5123103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19200" y="635000"/>
            <a:ext cx="97536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endParaRPr lang="zh-CN" altLang="en-US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1AA63F77-DE41-4898-8399-B6E6E4D61A4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0DC1691F-AAE9-4F15-91A2-45FD38C9B3E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19" y="1189656"/>
            <a:ext cx="6152083" cy="1717243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FD42A2B1-77ED-446A-9D35-D2DE47E8D5F7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6" name="TitleBackground">
              <a:extLst>
                <a:ext uri="{FF2B5EF4-FFF2-40B4-BE49-F238E27FC236}">
                  <a16:creationId xmlns:a16="http://schemas.microsoft.com/office/drawing/2014/main" id="{628F164C-2A39-4889-8E14-613C012B3B0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ColorBlock">
              <a:extLst>
                <a:ext uri="{FF2B5EF4-FFF2-40B4-BE49-F238E27FC236}">
                  <a16:creationId xmlns:a16="http://schemas.microsoft.com/office/drawing/2014/main" id="{6BD16684-39E5-4226-B574-D5CF42956A92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ypeText">
              <a:extLst>
                <a:ext uri="{FF2B5EF4-FFF2-40B4-BE49-F238E27FC236}">
                  <a16:creationId xmlns:a16="http://schemas.microsoft.com/office/drawing/2014/main" id="{F9CB61B0-3BF6-4019-9D33-712E324CE22C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主观题</a:t>
              </a:r>
            </a:p>
          </p:txBody>
        </p:sp>
        <p:sp>
          <p:nvSpPr>
            <p:cNvPr id="9" name="TipText">
              <a:extLst>
                <a:ext uri="{FF2B5EF4-FFF2-40B4-BE49-F238E27FC236}">
                  <a16:creationId xmlns:a16="http://schemas.microsoft.com/office/drawing/2014/main" id="{8B74B7EE-F3F8-4773-88D4-4C467F430FB8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10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3213F293-4937-42FC-A366-CDAC356BAD41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5392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2B08F50-8AB3-4D47-917B-F3501813A7A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19200" y="635000"/>
            <a:ext cx="97536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endParaRPr lang="zh-CN" altLang="en-US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7AC721C0-8EFE-4504-B8BA-30FBADC1578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FA9867A-E393-462F-BF0F-872378109D7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1397190"/>
            <a:ext cx="7598662" cy="669341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92AE74C0-B208-4603-A69D-5A81CC986620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6" name="TitleBackground">
              <a:extLst>
                <a:ext uri="{FF2B5EF4-FFF2-40B4-BE49-F238E27FC236}">
                  <a16:creationId xmlns:a16="http://schemas.microsoft.com/office/drawing/2014/main" id="{27F88659-9B54-46D1-B1A4-8CAE8CDAB1A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ColorBlock">
              <a:extLst>
                <a:ext uri="{FF2B5EF4-FFF2-40B4-BE49-F238E27FC236}">
                  <a16:creationId xmlns:a16="http://schemas.microsoft.com/office/drawing/2014/main" id="{1E0AC3BF-FD72-48BE-AB23-35B85CBD259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ypeText">
              <a:extLst>
                <a:ext uri="{FF2B5EF4-FFF2-40B4-BE49-F238E27FC236}">
                  <a16:creationId xmlns:a16="http://schemas.microsoft.com/office/drawing/2014/main" id="{14292A2C-5CB7-4579-979E-8F1E57699527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主观题</a:t>
              </a:r>
            </a:p>
          </p:txBody>
        </p:sp>
        <p:sp>
          <p:nvSpPr>
            <p:cNvPr id="9" name="TipText">
              <a:extLst>
                <a:ext uri="{FF2B5EF4-FFF2-40B4-BE49-F238E27FC236}">
                  <a16:creationId xmlns:a16="http://schemas.microsoft.com/office/drawing/2014/main" id="{B095FD42-4F09-4052-8811-E7BE89786D79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10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2BE6940B-D77C-4DE8-901F-A0D6258FE8E4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8053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id="{EB192961-1560-43BC-88B8-17B4C0ED34A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A01AC46-F65F-4F2C-AE71-B72283C297B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68" y="1563036"/>
            <a:ext cx="9624974" cy="645566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3E2A96A9-B640-4682-98BE-366822040072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6" name="TitleBackground">
              <a:extLst>
                <a:ext uri="{FF2B5EF4-FFF2-40B4-BE49-F238E27FC236}">
                  <a16:creationId xmlns:a16="http://schemas.microsoft.com/office/drawing/2014/main" id="{AFF1B2C1-11A0-48F4-AC3A-72B3C923560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ColorBlock">
              <a:extLst>
                <a:ext uri="{FF2B5EF4-FFF2-40B4-BE49-F238E27FC236}">
                  <a16:creationId xmlns:a16="http://schemas.microsoft.com/office/drawing/2014/main" id="{50D8444D-FD02-4D49-A1BC-3767B3625C9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ypeText">
              <a:extLst>
                <a:ext uri="{FF2B5EF4-FFF2-40B4-BE49-F238E27FC236}">
                  <a16:creationId xmlns:a16="http://schemas.microsoft.com/office/drawing/2014/main" id="{506366CB-FAB9-4186-A621-F9F9B71EE1FD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主观题</a:t>
              </a:r>
            </a:p>
          </p:txBody>
        </p:sp>
        <p:sp>
          <p:nvSpPr>
            <p:cNvPr id="9" name="TipText">
              <a:extLst>
                <a:ext uri="{FF2B5EF4-FFF2-40B4-BE49-F238E27FC236}">
                  <a16:creationId xmlns:a16="http://schemas.microsoft.com/office/drawing/2014/main" id="{A38323F5-CBB4-4D1C-997F-662F58F28B38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10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83468DA3-BC26-4835-9DBA-C2BB47DFF072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7605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id="{EB192961-1560-43BC-88B8-17B4C0ED34A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E9137B2-1686-4214-9A75-5C97E1CF07F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68" y="1563036"/>
            <a:ext cx="9624974" cy="645566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3E2A96A9-B640-4682-98BE-366822040072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6" name="TitleBackground">
              <a:extLst>
                <a:ext uri="{FF2B5EF4-FFF2-40B4-BE49-F238E27FC236}">
                  <a16:creationId xmlns:a16="http://schemas.microsoft.com/office/drawing/2014/main" id="{AFF1B2C1-11A0-48F4-AC3A-72B3C923560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ColorBlock">
              <a:extLst>
                <a:ext uri="{FF2B5EF4-FFF2-40B4-BE49-F238E27FC236}">
                  <a16:creationId xmlns:a16="http://schemas.microsoft.com/office/drawing/2014/main" id="{50D8444D-FD02-4D49-A1BC-3767B3625C9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ypeText">
              <a:extLst>
                <a:ext uri="{FF2B5EF4-FFF2-40B4-BE49-F238E27FC236}">
                  <a16:creationId xmlns:a16="http://schemas.microsoft.com/office/drawing/2014/main" id="{506366CB-FAB9-4186-A621-F9F9B71EE1FD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主观题</a:t>
              </a:r>
            </a:p>
          </p:txBody>
        </p:sp>
        <p:sp>
          <p:nvSpPr>
            <p:cNvPr id="9" name="TipText">
              <a:extLst>
                <a:ext uri="{FF2B5EF4-FFF2-40B4-BE49-F238E27FC236}">
                  <a16:creationId xmlns:a16="http://schemas.microsoft.com/office/drawing/2014/main" id="{A38323F5-CBB4-4D1C-997F-662F58F28B38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10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83468DA3-BC26-4835-9DBA-C2BB47DFF072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2337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id="{EB192961-1560-43BC-88B8-17B4C0ED34A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F9AAB64F-3AE6-42FC-9C72-93A2028A571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7" y="1442720"/>
            <a:ext cx="10427816" cy="971092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3E2A96A9-B640-4682-98BE-366822040072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6" name="TitleBackground">
              <a:extLst>
                <a:ext uri="{FF2B5EF4-FFF2-40B4-BE49-F238E27FC236}">
                  <a16:creationId xmlns:a16="http://schemas.microsoft.com/office/drawing/2014/main" id="{AFF1B2C1-11A0-48F4-AC3A-72B3C923560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ColorBlock">
              <a:extLst>
                <a:ext uri="{FF2B5EF4-FFF2-40B4-BE49-F238E27FC236}">
                  <a16:creationId xmlns:a16="http://schemas.microsoft.com/office/drawing/2014/main" id="{50D8444D-FD02-4D49-A1BC-3767B3625C9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ypeText">
              <a:extLst>
                <a:ext uri="{FF2B5EF4-FFF2-40B4-BE49-F238E27FC236}">
                  <a16:creationId xmlns:a16="http://schemas.microsoft.com/office/drawing/2014/main" id="{506366CB-FAB9-4186-A621-F9F9B71EE1FD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主观题</a:t>
              </a:r>
            </a:p>
          </p:txBody>
        </p:sp>
        <p:sp>
          <p:nvSpPr>
            <p:cNvPr id="9" name="TipText">
              <a:extLst>
                <a:ext uri="{FF2B5EF4-FFF2-40B4-BE49-F238E27FC236}">
                  <a16:creationId xmlns:a16="http://schemas.microsoft.com/office/drawing/2014/main" id="{A38323F5-CBB4-4D1C-997F-662F58F28B38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10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83468DA3-BC26-4835-9DBA-C2BB47DFF072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9341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ShortAnswer"/>
  <p:tag name="PROBLEMSCORE" val="10.0"/>
  <p:tag name="PROBLEMVOICEALLOWED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51.5"/>
  <p:tag name="ORIGINALWIDTH" val="3840.75"/>
  <p:tag name="OUTPUTDPI" val="1200"/>
  <p:tag name="LATEXADDIN" val="\documentclass{article}&#10;\usepackage{amsmath,amsfonts,xcolor,amsthm,mathrsfs}&#10;\usepackage[UTF8]{ctex}&#10;\pagestyle{empty}&#10;\renewcommand{\proofname}{\bf 证明}&#10;\begin{document}&#10;&#10;\noindent{\bf (选做题，不计分)}设~$a&gt;1$，$x&gt;0$，记&#10; \[ A_x=\left\{\left.\frac{m}{n}\right|n\text{~是正整数，}m\text{~是整数，}a^m\le x^n\right\}.\]&#10; \begin{enumerate}&#10;  \item 证明~$A_x$~非空有上界。记~$\log_ax=\sup A_x$.&#10;  \item 证明对任意正数~$x,y$，$\log_a(xy)=\log_a x+\log_ay$. 并且~$\log_aa=1$.&#10;  \item 对任何有理数~$\frac{m}{n}$，$\log_a(a^\frac{m}{n})=\frac{m}{n}$.&#10;  \item 证明~$\log_a:\mathbb{R}^+\to\mathbb{R}$~是严格增满射。&#10; \end{enumerate}&#10;\end{document}"/>
  <p:tag name="IGUANATEXSIZE" val="24"/>
  <p:tag name="IGUANATEXCURSOR" val="583"/>
  <p:tag name="TRANSPARENCY" val="True"/>
  <p:tag name="FILENAME" val=""/>
  <p:tag name="INPUTTYPE" val="0"/>
  <p:tag name="LATEXENGINEID" val="0"/>
  <p:tag name="TEMPFOLDER" val="c:\tmp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ShortAnswer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ShortAnswer"/>
  <p:tag name="PROBLEMSCORE" val="10.0"/>
  <p:tag name="PROBLEMVOICEALLOWED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ShortAnsw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8.25"/>
  <p:tag name="ORIGINALWIDTH" val="3953.25"/>
  <p:tag name="OUTPUTDPI" val="1200"/>
  <p:tag name="LATEXADDIN" val="\documentclass{article}&#10;\usepackage{amsmath,amsfonts,xcolor,amsthm,mathrsfs}&#10;\usepackage[UTF8]{ctex}&#10;\pagestyle{empty}&#10;\renewcommand{\proofname}{\bf 证明}&#10;\begin{document}&#10;\noindent {\bf 利用~Bernoulli 不等式证明}对任何正整数~$n$ 以及任何正数~$a, b$, 都有&#10; $$&#10; a b^{n} \leq\left(\frac{a+n b}{n+1}\right)^{n+1},&#10; $$&#10; 且等号成立当且仅当~$a=b$ 。&#10;&#10;\noindent 并{\bf 利用这个不等式证明}对任何正整数~$n$, 都有&#10; $$&#10; \left(1+\frac{1}{n}\right)^{n}&lt;\left(1+\frac{1}{n+1}\right)^{n+1}&lt;\left(1+\frac{1}{n+1}\right)^{n+2}&lt;\left(1+\frac{1}{n}\right)^{n+1} .&#10; $$&#10;&#10;\end{document}"/>
  <p:tag name="IGUANATEXSIZE" val="24"/>
  <p:tag name="IGUANATEXCURSOR" val="338"/>
  <p:tag name="TRANSPARENCY" val="True"/>
  <p:tag name="FILENAME" val=""/>
  <p:tag name="INPUTTYPE" val="0"/>
  <p:tag name="LATEXENGINEID" val="0"/>
  <p:tag name="TEMPFOLDER" val="c:\t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ShortAnsw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ShortAnswer"/>
  <p:tag name="PROBLEMSCORE" val="10.0"/>
  <p:tag name="PROBLEMVOICEALLOWED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ShortAnswe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82.5"/>
  <p:tag name="ORIGINALWIDTH" val="4280.25"/>
  <p:tag name="OUTPUTDPI" val="1200"/>
  <p:tag name="LATEXADDIN" val="\documentclass{article}&#10;\usepackage{amsmath,amsfonts,xcolor,amsthm,mathrsfs}&#10;\usepackage[UTF8]{ctex}&#10;\pagestyle{empty}&#10;\renewcommand{\proofname}{\bf 证明}&#10;\begin{document}&#10;&#10;&#10;\noindent{\bf (算术\-几何平均值不等式)} 利用上题的不等式（见图）证明：&#10;对任意正整数~$n$ 和非负数~$x_{1}, x_{2}, \ldots, x_{n}$, 都成立\&#10; $$&#10; x_{1} x_{2} \cdots x_{n} \leq\left(\frac{x_{1}+x_{2}+\cdots+x_{n}}{n}\right)^{n} .&#10; $$&#10; 其中等号成立当且仅当~$x_{1}=x_{2}=\cdots=x_{n}$.&#10;\vskip 0.2cm&#10;\noindent 附图：&#10;\end{document}"/>
  <p:tag name="IGUANATEXSIZE" val="24"/>
  <p:tag name="IGUANATEXCURSOR" val="412"/>
  <p:tag name="TRANSPARENCY" val="True"/>
  <p:tag name="FILENAME" val=""/>
  <p:tag name="INPUTTYPE" val="0"/>
  <p:tag name="LATEXENGINEID" val="0"/>
  <p:tag name="TEMPFOLDER" val="c:\t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ShortAnswe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ShortAnswer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ShortAnswer"/>
  <p:tag name="PROBLEMSCORE" val="10.0"/>
  <p:tag name="PROBLEMVOICEALLOWED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ShortAnswe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04.25"/>
  <p:tag name="ORIGINALWIDTH" val="2523"/>
  <p:tag name="OUTPUTDPI" val="1200"/>
  <p:tag name="LATEXADDIN" val="\documentclass{article}&#10;\usepackage{amsmath,amsfonts,xcolor,amsthm,mathrsfs}&#10;\usepackage[UTF8]{ctex}&#10;\pagestyle{empty}&#10;\renewcommand{\proofname}{\bf 证明}&#10;\begin{document}&#10;&#10;\noindent 证明：实数~$\alpha$~是实数子集~$A$~的上确界当且仅当~&#10; \begin{itemize}&#10;  \item 任何比~$\alpha$~小的有理数都不是~$A$~的上界；&#10;  \item 任何比~$\alpha$~大的有理数都是~$A$~的上界。&#10; \end{itemize}  &#10;\end{document}"/>
  <p:tag name="IGUANATEXSIZE" val="24"/>
  <p:tag name="IGUANATEXCURSOR" val="181"/>
  <p:tag name="TRANSPARENCY" val="True"/>
  <p:tag name="FILENAME" val=""/>
  <p:tag name="INPUTTYPE" val="0"/>
  <p:tag name="LATEXENGINEID" val="0"/>
  <p:tag name="TEMPFOLDER" val="c:\t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ShortAnswe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4.25"/>
  <p:tag name="ORIGINALWIDTH" val="4092"/>
  <p:tag name="OUTPUTDPI" val="1200"/>
  <p:tag name="LATEXADDIN" val="\documentclass{article}&#10;\usepackage{amsmath,amsfonts,xcolor,amsthm,mathrsfs}&#10;\usepackage[UTF8]{ctex}&#10;\pagestyle{empty}&#10;\renewcommand{\proofname}{\bf 证明}&#10;\begin{document}&#10;&#10;\noindent{\bf (Bernoulli 不等式). }设~$x_{1}, \ldots, x_{n}&gt;-1$, 且~$x_{i} x_{j} \geq 0(\forall i, j \in\{1,2, \ldots, n\})$。 \\&#10;证明&#10; $$&#10; \left(1+x_{1}\right) \cdots\left(1+x_{n}\right) \geq 1+\left(x_{1}+\cdots+x_{n}\right),&#10; $$&#10; 其中等号成立当且仅当~$n=1$ 或者~$x_{1}, \ldots, x_{n}$ 中至多有一个非零。&#10; &#10; \noindent 由以上结论可以得到经典的~Bernoulli~不等式：&#10; $$&#10; (1+x)^{n} \geq 1+n x, \quad \forall n \in \mathbb{N}, \forall x&gt;-1 .&#10; $$&#10;\end{document}"/>
  <p:tag name="IGUANATEXSIZE" val="24"/>
  <p:tag name="IGUANATEXCURSOR" val="471"/>
  <p:tag name="TRANSPARENCY" val="True"/>
  <p:tag name="FILENAME" val=""/>
  <p:tag name="INPUTTYPE" val="0"/>
  <p:tag name="LATEXENGINEID" val="0"/>
  <p:tag name="TEMPFOLDER" val="c:\t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ShortAnswer"/>
  <p:tag name="PROBLEMSCORE" val="10.0"/>
  <p:tag name="PROBLEMVOICEALLOWED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ShortAnswe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4.5"/>
  <p:tag name="ORIGINALWIDTH" val="3116.25"/>
  <p:tag name="OUTPUTDPI" val="1200"/>
  <p:tag name="LATEXADDIN" val="\documentclass{article}&#10;\usepackage{amsmath,amsfonts,xcolor,amsthm,mathrsfs}&#10;\usepackage[UTF8]{ctex}&#10;\pagestyle{empty}&#10;\renewcommand{\proofname}{\bf 证明}&#10;\begin{document}&#10;&#10;给出极限~$\lim\limits_{x\to 0}\dfrac{(1+x)^2-1}{x}$~的值，并用极限定义给出证明。&#10;\end{document}"/>
  <p:tag name="IGUANATEXSIZE" val="24"/>
  <p:tag name="IGUANATEXCURSOR" val="233"/>
  <p:tag name="TRANSPARENCY" val="True"/>
  <p:tag name="FILENAME" val=""/>
  <p:tag name="INPUTTYPE" val="0"/>
  <p:tag name="LATEXENGINEID" val="0"/>
  <p:tag name="TEMPFOLDER" val="c:\t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ShortAnswer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ShortAnswer"/>
  <p:tag name="PROBLEMSCORE" val="10.0"/>
  <p:tag name="PROBLEMVOICEALLOWED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ShortAnswe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4.75"/>
  <p:tag name="ORIGINALWIDTH" val="3947.25"/>
  <p:tag name="OUTPUTDPI" val="1200"/>
  <p:tag name="LATEXADDIN" val="\documentclass{article}&#10;\usepackage{amsmath,amsfonts,xcolor,amsthm,mathrsfs}&#10;\usepackage[UTF8]{ctex}&#10;\pagestyle{empty}&#10;\renewcommand{\proofname}{\bf 证明}&#10;\begin{document}&#10;&#10;设~$m$~是正整数，求极限~$\lim\limits_{x\to 0}\dfrac{(1+x)^m-1}{x}$~的值，并对你的结果给出证明。&#10;\end{document}"/>
  <p:tag name="IGUANATEXSIZE" val="24"/>
  <p:tag name="IGUANATEXCURSOR" val="243"/>
  <p:tag name="TRANSPARENCY" val="True"/>
  <p:tag name="FILENAME" val=""/>
  <p:tag name="INPUTTYPE" val="0"/>
  <p:tag name="LATEXENGINEID" val="0"/>
  <p:tag name="TEMPFOLDER" val="c:\t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ShortAnswer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ShortAnswe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ShortAnswer"/>
  <p:tag name="PROBLEMSCORE" val="10.0"/>
  <p:tag name="PROBLEMVOICEALLOWED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ShortAnswer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4.75"/>
  <p:tag name="ORIGINALWIDTH" val="3947.25"/>
  <p:tag name="OUTPUTDPI" val="1200"/>
  <p:tag name="LATEXADDIN" val="\documentclass{article}&#10;\usepackage{amsmath,amsfonts,xcolor,amsthm,mathrsfs}&#10;\usepackage[UTF8]{ctex}&#10;\pagestyle{empty}&#10;\renewcommand{\proofname}{\bf 证明}&#10;\begin{document}&#10;&#10;设~$m$~是负整数，求极限~$\lim\limits_{x\to 0}\dfrac{(1+x)^m-1}{x}$~的值，并对你的结果给出证明。&#10;\end{document}"/>
  <p:tag name="IGUANATEXSIZE" val="24"/>
  <p:tag name="IGUANATEXCURSOR" val="179"/>
  <p:tag name="TRANSPARENCY" val="True"/>
  <p:tag name="FILENAME" val=""/>
  <p:tag name="INPUTTYPE" val="0"/>
  <p:tag name="LATEXENGINEID" val="0"/>
  <p:tag name="TEMPFOLDER" val="c:\t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ShortAnswer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ShortAnswer"/>
  <p:tag name="PROBLEMSCORE" val="10.0"/>
  <p:tag name="PROBLEMVOICEALLOWED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ShortAnswer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98.25"/>
  <p:tag name="ORIGINALWIDTH" val="4276.5"/>
  <p:tag name="OUTPUTDPI" val="1200"/>
  <p:tag name="LATEXADDIN" val="\documentclass{article}&#10;\usepackage{amsmath,amsfonts,xcolor,amsthm,mathrsfs}&#10;\usepackage[UTF8]{ctex}&#10;\pagestyle{empty}&#10;\renewcommand{\proofname}{\bf 证明}&#10;\begin{document}&#10;&#10;\noindent 设~$m$~是整数，$n$~是正整数。&#10;求极限~$\lim\limits_{x\to 0}\dfrac{(1+x)^{\frac{m}{n}}-1}{x}$~的值，并对你的结果给出证明。&#10;\end{document}"/>
  <p:tag name="IGUANATEXSIZE" val="24"/>
  <p:tag name="IGUANATEXCURSOR" val="188"/>
  <p:tag name="TRANSPARENCY" val="True"/>
  <p:tag name="FILENAME" val=""/>
  <p:tag name="INPUTTYPE" val="0"/>
  <p:tag name="LATEXENGINEID" val="0"/>
  <p:tag name="TEMPFOLDER" val="c:\tmp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ShortAnswer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ShortAnswer"/>
  <p:tag name="PROBLEMSCORE" val="10.0"/>
  <p:tag name="PROBLEMVOICEALLOWED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ShortAnsw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4.75"/>
  <p:tag name="ORIGINALWIDTH" val="3770.25"/>
  <p:tag name="OUTPUTDPI" val="1200"/>
  <p:tag name="LATEXADDIN" val="\documentclass{article}&#10;\usepackage{amsmath,amsfonts,xcolor,amsthm,mathrsfs}&#10;\usepackage[UTF8]{ctex}&#10;\pagestyle{empty}&#10;\renewcommand{\proofname}{\bf 证明}&#10;\begin{document}&#10;&#10;\noindent 设~$\alpha$~是实数。&#10;求极限~$\lim\limits_{x\to 0}\dfrac{(1+x)^\alpha-1}{x}$~的值，并对你的结果给出证明。&#10;\end{document}"/>
  <p:tag name="IGUANATEXSIZE" val="24"/>
  <p:tag name="IGUANATEXCURSOR" val="236"/>
  <p:tag name="TRANSPARENCY" val="True"/>
  <p:tag name="FILENAME" val=""/>
  <p:tag name="INPUTTYPE" val="0"/>
  <p:tag name="LATEXENGINEID" val="0"/>
  <p:tag name="TEMPFOLDER" val="c:\tmp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ShortAnswer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ShortAnswer"/>
  <p:tag name="PROBLEMSCORE" val="0.0"/>
  <p:tag name="PROBLEMVOICEALLOWED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ShortAnsw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6"/>
  <p:tag name="ORIGINALWIDTH" val="4286.25"/>
  <p:tag name="OUTPUTDPI" val="1200"/>
  <p:tag name="LATEXADDIN" val="\documentclass{article}&#10;\usepackage{amsmath,amsfonts,xcolor,amsthm,mathrsfs}&#10;\usepackage[UTF8]{ctex}&#10;\pagestyle{empty}&#10;\renewcommand{\proofname}{\bf 证明}&#10;\begin{document}&#10;&#10;\noindent {\bf （选做题，不计分）}设~$A, B$ 是非空有上界的实数子集，且存在~$a_{0}, b_{0}&gt;0$ 满足~$a_{0}\in A, b_{0}\in B$。 记&#10; $$&#10; A B=\{c \in \mathbb{R} \mid \text { 存在 ~} a, b&gt;0 \text { 使得~ } a \in A, b \in B, c \leq a b\} \text {. }&#10; $$&#10; 证明~$A B$~非空有上界，且~$\sup (A B)=\sup A \cdot \sup B$ 。&#10;\end{document}"/>
  <p:tag name="IGUANATEXSIZE" val="24"/>
  <p:tag name="IGUANATEXCURSOR" val="187"/>
  <p:tag name="TRANSPARENCY" val="True"/>
  <p:tag name="FILENAME" val=""/>
  <p:tag name="INPUTTYPE" val="0"/>
  <p:tag name="LATEXENGINEID" val="0"/>
  <p:tag name="TEMPFOLDER" val="c:\tmp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ShortAnswer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ShortAnswer"/>
  <p:tag name="PROBLEMSCORE" val="0.0"/>
  <p:tag name="PROBLEMVOICEALLOWED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ShortAnswer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62</Words>
  <Application>Microsoft Office PowerPoint</Application>
  <PresentationFormat>宽屏</PresentationFormat>
  <Paragraphs>35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Microsoft Yahei</vt:lpstr>
      <vt:lpstr>等线</vt:lpstr>
      <vt:lpstr>等线 Light</vt:lpstr>
      <vt:lpstr>Arial</vt:lpstr>
      <vt:lpstr>Office 主题​​</vt:lpstr>
      <vt:lpstr>微积分作业  第1次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微积分作业  第1次</dc:title>
  <dc:creator>王先生</dc:creator>
  <cp:lastModifiedBy>王先生</cp:lastModifiedBy>
  <cp:revision>11</cp:revision>
  <dcterms:created xsi:type="dcterms:W3CDTF">2022-09-21T10:56:51Z</dcterms:created>
  <dcterms:modified xsi:type="dcterms:W3CDTF">2022-09-26T16:35:36Z</dcterms:modified>
</cp:coreProperties>
</file>